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8" r:id="rId26"/>
    <p:sldId id="283" r:id="rId27"/>
    <p:sldId id="281" r:id="rId28"/>
    <p:sldId id="282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752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AF6D0BD-0353-4B2A-9B46-6BB1DFC8EBB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ADBD772-C3D0-49CB-9337-0CE43C1B6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20" y="3355848"/>
            <a:ext cx="4905380" cy="167335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Team Name: Crazy Brains</a:t>
            </a:r>
            <a:br>
              <a:rPr lang="en-IN" sz="1800" dirty="0" smtClean="0"/>
            </a:br>
            <a:r>
              <a:rPr lang="en-IN" sz="1800" dirty="0" smtClean="0"/>
              <a:t>Team Size:1</a:t>
            </a:r>
            <a:br>
              <a:rPr lang="en-IN" sz="1800" dirty="0" smtClean="0"/>
            </a:br>
            <a:r>
              <a:rPr lang="en-IN" sz="1800" dirty="0" smtClean="0"/>
              <a:t>Team Leader: </a:t>
            </a:r>
            <a:r>
              <a:rPr lang="en-IN" sz="1800" dirty="0" err="1" smtClean="0"/>
              <a:t>Prabhanjan</a:t>
            </a:r>
            <a:r>
              <a:rPr lang="en-IN" sz="1800" dirty="0" smtClean="0"/>
              <a:t> Kumar</a:t>
            </a:r>
            <a:br>
              <a:rPr lang="en-IN" sz="1800" dirty="0" smtClean="0"/>
            </a:br>
            <a:r>
              <a:rPr lang="en-IN" sz="1800" dirty="0" smtClean="0"/>
              <a:t>Team Members :</a:t>
            </a:r>
            <a:br>
              <a:rPr lang="en-IN" sz="1800" dirty="0" smtClean="0"/>
            </a:br>
            <a:r>
              <a:rPr lang="en-IN" sz="1800" dirty="0" smtClean="0"/>
              <a:t>	1.Prabhnajan Kumar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214422"/>
            <a:ext cx="8077200" cy="100013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IBM HACK CHALLENGE 2020</a:t>
            </a:r>
            <a:endParaRPr lang="en-US" sz="4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:bundles together a slew of machine learning and deep learning  models and algorithms and makes them useful  it helps to build models easily.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It is easy to build models with </a:t>
            </a:r>
            <a:r>
              <a:rPr lang="en-IN" dirty="0" err="1" smtClean="0"/>
              <a:t>tensorflow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Pandas is used for </a:t>
            </a:r>
            <a:r>
              <a:rPr lang="en-US" dirty="0" smtClean="0"/>
              <a:t>data analysis and manipulation includes loading </a:t>
            </a:r>
            <a:r>
              <a:rPr lang="en-US" dirty="0" err="1" smtClean="0"/>
              <a:t>data,deleting</a:t>
            </a:r>
            <a:r>
              <a:rPr lang="en-US" dirty="0" smtClean="0"/>
              <a:t> </a:t>
            </a:r>
            <a:r>
              <a:rPr lang="en-US" dirty="0" err="1" smtClean="0"/>
              <a:t>coloums,etc</a:t>
            </a:r>
            <a:r>
              <a:rPr lang="en-US" dirty="0" smtClean="0"/>
              <a:t>..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 general-purpose array-processing </a:t>
            </a:r>
            <a:r>
              <a:rPr lang="en-US" dirty="0" err="1" smtClean="0"/>
              <a:t>package.It</a:t>
            </a:r>
            <a:r>
              <a:rPr lang="en-US" dirty="0" smtClean="0"/>
              <a:t> provides a high-performance multidimensional array object, and tools for working with the arrays.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used to visualization of data. visualizing data is important to understand easily.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</a:t>
            </a:r>
            <a:r>
              <a:rPr lang="en-IN" dirty="0" err="1" smtClean="0"/>
              <a:t>Requirment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 smtClean="0"/>
              <a:t>GPU  :4GB(NVIDIA-CUDA Compatible)</a:t>
            </a:r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RAM	:4GB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dataset=</a:t>
            </a:r>
            <a:r>
              <a:rPr lang="en-US" dirty="0" err="1" smtClean="0"/>
              <a:t>pd.read_csv</a:t>
            </a:r>
            <a:r>
              <a:rPr lang="en-US" dirty="0" smtClean="0"/>
              <a:t>('T1.csv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dataset.head</a:t>
            </a:r>
            <a:r>
              <a:rPr lang="en-US" dirty="0" smtClean="0"/>
              <a:t>(10)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US" dirty="0"/>
          </a:p>
        </p:txBody>
      </p:sp>
      <p:pic>
        <p:nvPicPr>
          <p:cNvPr id="4" name="Content Placeholder 3" descr="s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31" y="2470743"/>
            <a:ext cx="7430538" cy="28769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information</a:t>
            </a:r>
            <a:endParaRPr lang="en-US" dirty="0"/>
          </a:p>
        </p:txBody>
      </p:sp>
      <p:pic>
        <p:nvPicPr>
          <p:cNvPr id="4" name="Content Placeholder 3" descr="s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96" y="3008981"/>
            <a:ext cx="5068008" cy="1800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US" dirty="0"/>
          </a:p>
        </p:txBody>
      </p:sp>
      <p:pic>
        <p:nvPicPr>
          <p:cNvPr id="4" name="Content Placeholder 3" descr="sn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16" y="2727954"/>
            <a:ext cx="6754168" cy="23625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Null Values</a:t>
            </a:r>
            <a:endParaRPr lang="en-US" dirty="0"/>
          </a:p>
        </p:txBody>
      </p:sp>
      <p:pic>
        <p:nvPicPr>
          <p:cNvPr id="4" name="Content Placeholder 3" descr="sn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071678"/>
            <a:ext cx="7143792" cy="3214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Problem </a:t>
            </a:r>
            <a:r>
              <a:rPr lang="en-IN" sz="3600" dirty="0" err="1" smtClean="0"/>
              <a:t>Statment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Predicting the Energy output of Wind Turbine based on Weather Conditions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Plot</a:t>
            </a:r>
            <a:endParaRPr lang="en-US" dirty="0"/>
          </a:p>
        </p:txBody>
      </p:sp>
      <p:pic>
        <p:nvPicPr>
          <p:cNvPr id="4" name="Content Placeholder 3" descr="sn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942" y="1870584"/>
            <a:ext cx="6192115" cy="4077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Pair plot</a:t>
            </a:r>
            <a:endParaRPr lang="en-US" dirty="0"/>
          </a:p>
        </p:txBody>
      </p:sp>
      <p:pic>
        <p:nvPicPr>
          <p:cNvPr id="4" name="Content Placeholder 3" descr="sn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09" y="1646238"/>
            <a:ext cx="4886982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plot</a:t>
            </a:r>
            <a:endParaRPr lang="en-US" dirty="0"/>
          </a:p>
        </p:txBody>
      </p:sp>
      <p:pic>
        <p:nvPicPr>
          <p:cNvPr id="4" name="Content Placeholder 3" descr="sn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417" y="2556480"/>
            <a:ext cx="4763165" cy="2705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Heatmap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Content Placeholder 3" descr="sn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714488"/>
            <a:ext cx="4686954" cy="40963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Heatmap</a:t>
            </a:r>
            <a:r>
              <a:rPr lang="en-IN" dirty="0" smtClean="0"/>
              <a:t> of null values</a:t>
            </a:r>
            <a:endParaRPr lang="en-US" dirty="0"/>
          </a:p>
        </p:txBody>
      </p:sp>
      <p:pic>
        <p:nvPicPr>
          <p:cNvPr id="4" name="Content Placeholder 3" descr="sn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857364"/>
            <a:ext cx="4805692" cy="4447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MinMaxScaler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scale=</a:t>
            </a:r>
            <a:r>
              <a:rPr lang="en-US" dirty="0" err="1" smtClean="0"/>
              <a:t>MinMaxScaler</a:t>
            </a:r>
            <a:r>
              <a:rPr lang="en-US" dirty="0" smtClean="0"/>
              <a:t>(</a:t>
            </a:r>
            <a:r>
              <a:rPr lang="en-US" dirty="0" err="1" smtClean="0"/>
              <a:t>feature_range</a:t>
            </a:r>
            <a:r>
              <a:rPr lang="en-US" dirty="0" smtClean="0"/>
              <a:t>=(0,1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err="1" smtClean="0"/>
              <a:t>data_in</a:t>
            </a:r>
            <a:r>
              <a:rPr lang="en-US" dirty="0" smtClean="0"/>
              <a:t>=</a:t>
            </a:r>
            <a:r>
              <a:rPr lang="en-US" dirty="0" err="1" smtClean="0"/>
              <a:t>scale.fit_transform</a:t>
            </a:r>
            <a:r>
              <a:rPr lang="en-US" dirty="0" smtClean="0"/>
              <a:t>(</a:t>
            </a:r>
            <a:r>
              <a:rPr lang="en-US" dirty="0" err="1" smtClean="0"/>
              <a:t>data_in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data_out</a:t>
            </a:r>
            <a:r>
              <a:rPr lang="en-US" dirty="0" smtClean="0"/>
              <a:t>=</a:t>
            </a:r>
            <a:r>
              <a:rPr lang="en-US" dirty="0" err="1" smtClean="0"/>
              <a:t>scale.fit_transform</a:t>
            </a:r>
            <a:r>
              <a:rPr lang="en-US" dirty="0" smtClean="0"/>
              <a:t>(</a:t>
            </a:r>
            <a:r>
              <a:rPr lang="en-US" dirty="0" err="1" smtClean="0"/>
              <a:t>data_out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Spliting</a:t>
            </a:r>
            <a:r>
              <a:rPr lang="en-IN" dirty="0" smtClean="0"/>
              <a:t> data to </a:t>
            </a:r>
            <a:r>
              <a:rPr lang="en-IN" dirty="0" err="1" smtClean="0"/>
              <a:t>train,test</a:t>
            </a:r>
            <a:r>
              <a:rPr lang="en-IN" dirty="0" smtClean="0"/>
              <a:t> sets</a:t>
            </a:r>
            <a:endParaRPr lang="en-US" dirty="0"/>
          </a:p>
        </p:txBody>
      </p:sp>
      <p:pic>
        <p:nvPicPr>
          <p:cNvPr id="4" name="Content Placeholder 3" descr="sns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214554"/>
            <a:ext cx="6286544" cy="28781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model =Sequential()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tf.keras.layers.LSTM</a:t>
            </a:r>
            <a:r>
              <a:rPr lang="en-US" dirty="0" smtClean="0"/>
              <a:t>(120,input_shape=</a:t>
            </a:r>
            <a:r>
              <a:rPr lang="en-US" dirty="0" err="1" smtClean="0"/>
              <a:t>x_train_single.shape</a:t>
            </a:r>
            <a:r>
              <a:rPr lang="en-US" dirty="0" smtClean="0"/>
              <a:t>[-2:],</a:t>
            </a:r>
            <a:r>
              <a:rPr lang="en-US" dirty="0" err="1" smtClean="0"/>
              <a:t>return_sequences</a:t>
            </a:r>
            <a:r>
              <a:rPr lang="en-US" dirty="0" smtClean="0"/>
              <a:t>=True))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(Dropout(0.25))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(LSTM(72, activation='</a:t>
            </a:r>
            <a:r>
              <a:rPr lang="en-US" dirty="0" err="1" smtClean="0"/>
              <a:t>relu',return_sequences</a:t>
            </a:r>
            <a:r>
              <a:rPr lang="en-US" dirty="0" smtClean="0"/>
              <a:t>=True))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(Dropout(0.35))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(LSTM(32,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(Dropout(0.3))</a:t>
            </a:r>
          </a:p>
          <a:p>
            <a:pPr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(Dense(72,activation='linear'))</a:t>
            </a:r>
          </a:p>
          <a:p>
            <a:pPr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(optimizer=</a:t>
            </a:r>
            <a:r>
              <a:rPr lang="en-US" dirty="0" err="1" smtClean="0"/>
              <a:t>tf.keras.optimizers.Adam</a:t>
            </a:r>
            <a:r>
              <a:rPr lang="en-US" dirty="0" smtClean="0"/>
              <a:t>(</a:t>
            </a:r>
            <a:r>
              <a:rPr lang="en-US" dirty="0" err="1" smtClean="0"/>
              <a:t>lr</a:t>
            </a:r>
            <a:r>
              <a:rPr lang="en-US" dirty="0" smtClean="0"/>
              <a:t>=3e-4), loss='</a:t>
            </a:r>
            <a:r>
              <a:rPr lang="en-US" dirty="0" err="1" smtClean="0"/>
              <a:t>mae</a:t>
            </a:r>
            <a:r>
              <a:rPr lang="en-US" dirty="0" smtClean="0"/>
              <a:t>')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summary</a:t>
            </a:r>
            <a:endParaRPr lang="en-US" dirty="0"/>
          </a:p>
        </p:txBody>
      </p:sp>
      <p:pic>
        <p:nvPicPr>
          <p:cNvPr id="4" name="Content Placeholder 3" descr="sns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69" y="1975374"/>
            <a:ext cx="5630061" cy="38676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results</a:t>
            </a:r>
            <a:endParaRPr lang="en-US" dirty="0"/>
          </a:p>
        </p:txBody>
      </p:sp>
      <p:pic>
        <p:nvPicPr>
          <p:cNvPr id="4" name="Content Placeholder 3" descr="sns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47" y="2071678"/>
            <a:ext cx="7744906" cy="3286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Wind Energy plays an </a:t>
            </a:r>
            <a:r>
              <a:rPr lang="en-IN" dirty="0" err="1" smtClean="0"/>
              <a:t>inceasing</a:t>
            </a:r>
            <a:r>
              <a:rPr lang="en-IN" dirty="0" smtClean="0"/>
              <a:t> role in supply of the energy world wide</a:t>
            </a:r>
            <a:r>
              <a:rPr lang="en-US" dirty="0" smtClean="0"/>
              <a:t>										</a:t>
            </a:r>
          </a:p>
          <a:p>
            <a:r>
              <a:rPr lang="en-IN" dirty="0" smtClean="0"/>
              <a:t>The Energy output of wind farm is highly dependent on the wind conditions 		</a:t>
            </a:r>
          </a:p>
          <a:p>
            <a:r>
              <a:rPr lang="en-IN" dirty="0" smtClean="0"/>
              <a:t>To Avoid costly production we need to predict power more accurately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Ploting</a:t>
            </a:r>
            <a:r>
              <a:rPr lang="en-IN" dirty="0" smtClean="0"/>
              <a:t> results</a:t>
            </a:r>
            <a:endParaRPr lang="en-US" dirty="0"/>
          </a:p>
        </p:txBody>
      </p:sp>
      <p:pic>
        <p:nvPicPr>
          <p:cNvPr id="4" name="Content Placeholder 3" descr="sns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9" y="1928802"/>
            <a:ext cx="6072230" cy="3857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Predictions </a:t>
            </a:r>
            <a:endParaRPr lang="en-US" dirty="0"/>
          </a:p>
        </p:txBody>
      </p:sp>
      <p:pic>
        <p:nvPicPr>
          <p:cNvPr id="4" name="Content Placeholder 3" descr="snss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5" y="2285992"/>
            <a:ext cx="6929486" cy="2928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US" dirty="0"/>
          </a:p>
        </p:txBody>
      </p:sp>
      <p:pic>
        <p:nvPicPr>
          <p:cNvPr id="4" name="Content Placeholder 3" descr="snss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9524"/>
            <a:ext cx="8229600" cy="42593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 Time Series model to predict the power output based on the weather condition					</a:t>
            </a:r>
          </a:p>
          <a:p>
            <a:r>
              <a:rPr lang="en-IN" dirty="0" smtClean="0"/>
              <a:t>We need to predict wind power from 1 hour to 72 hours in future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Time Series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predict the power in future doesn’t depend on current weather conditions it require previous values of the weather conditions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LSTM’s give better results for this type of Sequential problems.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LSTM(Long Short Term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LSTM </a:t>
            </a:r>
            <a:r>
              <a:rPr lang="en-US" dirty="0" smtClean="0"/>
              <a:t>is a type of neural network well-suited to time series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LSTM’s allows past information at later time </a:t>
            </a:r>
          </a:p>
          <a:p>
            <a:endParaRPr lang="en-IN" dirty="0" smtClean="0"/>
          </a:p>
          <a:p>
            <a:r>
              <a:rPr lang="en-IN" dirty="0" smtClean="0"/>
              <a:t>LSTM </a:t>
            </a:r>
            <a:r>
              <a:rPr lang="en-US" dirty="0" smtClean="0"/>
              <a:t>process a time series step-by-step, maintaining an internal state summarizing the information they've seen so far.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LSTM’s</a:t>
            </a:r>
            <a:endParaRPr lang="en-US" dirty="0"/>
          </a:p>
        </p:txBody>
      </p:sp>
      <p:pic>
        <p:nvPicPr>
          <p:cNvPr id="4" name="Content Placeholder 3" descr="0_x1vmPLhmSow0kzvK_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1689894"/>
            <a:ext cx="6010275" cy="443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 of the model</a:t>
            </a:r>
            <a:endParaRPr lang="en-US" dirty="0"/>
          </a:p>
        </p:txBody>
      </p:sp>
      <p:pic>
        <p:nvPicPr>
          <p:cNvPr id="4" name="Content Placeholder 3" descr="Flowchart-of-the-energy-time-series-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46" y="1646238"/>
            <a:ext cx="7528508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</a:t>
            </a:r>
            <a:r>
              <a:rPr lang="en-IN" dirty="0" err="1" smtClean="0"/>
              <a:t>Requirments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Language  :	Python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	Packages	:       </a:t>
            </a:r>
            <a:r>
              <a:rPr lang="en-IN" dirty="0" err="1" smtClean="0"/>
              <a:t>tensorflow,sklearn,matplotlib</a:t>
            </a:r>
            <a:r>
              <a:rPr lang="en-IN" dirty="0" smtClean="0"/>
              <a:t>,</a:t>
            </a:r>
          </a:p>
          <a:p>
            <a:pPr lvl="1">
              <a:buNone/>
            </a:pPr>
            <a:r>
              <a:rPr lang="en-IN" dirty="0" smtClean="0"/>
              <a:t>				        </a:t>
            </a:r>
            <a:r>
              <a:rPr lang="en-IN" dirty="0" err="1" smtClean="0"/>
              <a:t>numpy,pandas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 installation:</a:t>
            </a:r>
          </a:p>
          <a:p>
            <a:pPr lvl="1">
              <a:buNone/>
            </a:pPr>
            <a:r>
              <a:rPr lang="en-IN" dirty="0" smtClean="0"/>
              <a:t>				pip install &lt;name of package&gt;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507</TotalTime>
  <Words>292</Words>
  <Application>Microsoft Office PowerPoint</Application>
  <PresentationFormat>On-screen Show (4:3)</PresentationFormat>
  <Paragraphs>80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Foundry</vt:lpstr>
      <vt:lpstr>Team Name: Crazy Brains Team Size:1 Team Leader: Prabhanjan Kumar Team Members :  1.Prabhnajan Kumar</vt:lpstr>
      <vt:lpstr>Problem Statment</vt:lpstr>
      <vt:lpstr>Description</vt:lpstr>
      <vt:lpstr>Solution</vt:lpstr>
      <vt:lpstr>Why Time Series model</vt:lpstr>
      <vt:lpstr>LSTM(Long Short Term Memory)</vt:lpstr>
      <vt:lpstr>LSTM’s</vt:lpstr>
      <vt:lpstr>Flow chart of the model</vt:lpstr>
      <vt:lpstr>Software Requirments</vt:lpstr>
      <vt:lpstr>tensorflow</vt:lpstr>
      <vt:lpstr>Pandas </vt:lpstr>
      <vt:lpstr>Numpy</vt:lpstr>
      <vt:lpstr>matplotlib</vt:lpstr>
      <vt:lpstr>Hardware Requirment</vt:lpstr>
      <vt:lpstr>dataset</vt:lpstr>
      <vt:lpstr>data</vt:lpstr>
      <vt:lpstr>Data information</vt:lpstr>
      <vt:lpstr>Data Description</vt:lpstr>
      <vt:lpstr>Checking Null Values</vt:lpstr>
      <vt:lpstr>Features Plot</vt:lpstr>
      <vt:lpstr>Pair plot</vt:lpstr>
      <vt:lpstr>Box plot</vt:lpstr>
      <vt:lpstr>Heatmap </vt:lpstr>
      <vt:lpstr>Heatmap of null values</vt:lpstr>
      <vt:lpstr>Data Preprocessing</vt:lpstr>
      <vt:lpstr>Spliting data to train,test sets</vt:lpstr>
      <vt:lpstr>Model </vt:lpstr>
      <vt:lpstr>Model summary</vt:lpstr>
      <vt:lpstr>Model results</vt:lpstr>
      <vt:lpstr>Ploting results</vt:lpstr>
      <vt:lpstr>Predictions </vt:lpstr>
      <vt:lpstr>User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Crazy Brains Team Size:1 Team Leader: Prabhanjan Kumar Team Members :  1.Prabhnajan Kumar</dc:title>
  <dc:creator>lenovo</dc:creator>
  <cp:lastModifiedBy>lenovo</cp:lastModifiedBy>
  <cp:revision>45</cp:revision>
  <dcterms:created xsi:type="dcterms:W3CDTF">2020-07-14T08:15:25Z</dcterms:created>
  <dcterms:modified xsi:type="dcterms:W3CDTF">2020-07-15T06:34:55Z</dcterms:modified>
</cp:coreProperties>
</file>