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5143500" type="screen16x9"/>
  <p:notesSz cx="6858000" cy="9144000"/>
  <p:embeddedFontLst>
    <p:embeddedFont>
      <p:font typeface="IBM Plex Sans" panose="020B0604020202020204" charset="0"/>
      <p:regular r:id="rId9"/>
      <p:bold r:id="rId10"/>
      <p:italic r:id="rId11"/>
      <p:boldItalic r:id="rId12"/>
    </p:embeddedFont>
    <p:embeddedFont>
      <p:font typeface="IBM Plex Sans Light" panose="020B0604020202020204" charset="0"/>
      <p:regular r:id="rId13"/>
      <p:bold r:id="rId14"/>
      <p:italic r:id="rId15"/>
      <p:boldItalic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Poor Richard" panose="02080502050505020702" pitchFamily="18" charset="0"/>
      <p:regular r:id="rId21"/>
    </p:embeddedFont>
    <p:embeddedFont>
      <p:font typeface="Sakkal Majalla" panose="02000000000000000000" pitchFamily="2" charset="-7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86388-77E7-491D-B0C8-59BB39B19A15}">
  <a:tblStyle styleId="{4BF86388-77E7-491D-B0C8-59BB39B19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3593400" y="38094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sz="6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593400" y="425879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6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2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type="blank">
  <p:cSld name="BLANK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36" name="Google Shape;136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105900" y="2082313"/>
            <a:ext cx="4466100" cy="710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Poor Richard" panose="02080502050505020702" pitchFamily="18" charset="0"/>
              </a:rPr>
              <a:t>Smart Wind Power</a:t>
            </a:r>
            <a:endParaRPr sz="3200" dirty="0">
              <a:latin typeface="Poor Richard" panose="02080502050505020702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2832674" y="1490175"/>
            <a:ext cx="3650100" cy="2163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latin typeface="Poor Richard" panose="02080502050505020702" pitchFamily="18" charset="0"/>
              </a:rPr>
              <a:t>Problem Statement</a:t>
            </a:r>
          </a:p>
          <a:p>
            <a:pPr marL="76200" indent="0">
              <a:buNone/>
            </a:pPr>
            <a:r>
              <a:rPr lang="en-IN" dirty="0">
                <a:latin typeface="Sakkal Majalla" panose="020B0604020202020204" pitchFamily="2" charset="-78"/>
                <a:cs typeface="Sakkal Majalla" panose="020B0604020202020204" pitchFamily="2" charset="-78"/>
              </a:rPr>
              <a:t>Predicting Energy output of wind turbine based on weather condition.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Poor Richard" panose="02080502050505020702" pitchFamily="18" charset="0"/>
              </a:rPr>
              <a:t>Approach</a:t>
            </a:r>
            <a:endParaRPr sz="2800" dirty="0">
              <a:latin typeface="Poor Richard" panose="02080502050505020702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2843038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IN" dirty="0">
                <a:latin typeface="Sakkal Majalla" panose="02000000000000000000" pitchFamily="2" charset="-78"/>
                <a:cs typeface="Sakkal Majalla" panose="02000000000000000000" pitchFamily="2" charset="-78"/>
              </a:rPr>
              <a:t>API for fetching weather report up to 5 days.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IN" dirty="0">
                <a:latin typeface="Sakkal Majalla" panose="02000000000000000000" pitchFamily="2" charset="-78"/>
                <a:cs typeface="Sakkal Majalla" panose="02000000000000000000" pitchFamily="2" charset="-78"/>
              </a:rPr>
              <a:t>Sending data into ML model.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IN" dirty="0">
                <a:latin typeface="Sakkal Majalla" panose="02000000000000000000" pitchFamily="2" charset="-78"/>
                <a:cs typeface="Sakkal Majalla" panose="02000000000000000000" pitchFamily="2" charset="-78"/>
              </a:rPr>
              <a:t>Shorting out maximum active power that can be generated.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lang="en-IN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64;p16">
            <a:extLst>
              <a:ext uri="{FF2B5EF4-FFF2-40B4-BE49-F238E27FC236}">
                <a16:creationId xmlns:a16="http://schemas.microsoft.com/office/drawing/2014/main" id="{53392A77-E32C-4BF3-9815-28C4252F1848}"/>
              </a:ext>
            </a:extLst>
          </p:cNvPr>
          <p:cNvSpPr txBox="1">
            <a:spLocks/>
          </p:cNvSpPr>
          <p:nvPr/>
        </p:nvSpPr>
        <p:spPr>
          <a:xfrm>
            <a:off x="4572000" y="1584425"/>
            <a:ext cx="2843038" cy="29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IBM Plex Sans Light"/>
              <a:buChar char="▰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○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■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●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○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■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Preparing Dataset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Normalizing data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Trying Different Algorithms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Training model using Deep Learning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Testing model</a:t>
            </a:r>
          </a:p>
          <a:p>
            <a:pPr marL="0" indent="0">
              <a:buClr>
                <a:schemeClr val="dk1"/>
              </a:buClr>
              <a:buSzPts val="1100"/>
              <a:buFont typeface="IBM Plex Sans Light"/>
              <a:buNone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ctrTitle" idx="4294967295"/>
          </p:nvPr>
        </p:nvSpPr>
        <p:spPr>
          <a:xfrm>
            <a:off x="1108799" y="29269"/>
            <a:ext cx="4089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1" dirty="0">
                <a:solidFill>
                  <a:schemeClr val="accent1"/>
                </a:solidFill>
                <a:latin typeface="Poor Richard" panose="02080502050505020702" pitchFamily="18" charset="0"/>
              </a:rPr>
              <a:t>Uniqueness </a:t>
            </a:r>
            <a:endParaRPr sz="3200" i="1" dirty="0">
              <a:solidFill>
                <a:schemeClr val="accent1"/>
              </a:solidFill>
              <a:latin typeface="Poor Richard" panose="02080502050505020702" pitchFamily="18" charset="0"/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4294967295"/>
          </p:nvPr>
        </p:nvSpPr>
        <p:spPr>
          <a:xfrm>
            <a:off x="161905" y="3019849"/>
            <a:ext cx="3541783" cy="24438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Maintenance Measures</a:t>
            </a:r>
          </a:p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Interactive UI</a:t>
            </a:r>
          </a:p>
          <a:p>
            <a:pPr marL="0" indent="0">
              <a:buNone/>
            </a:pPr>
            <a:endParaRPr lang="en-IN" sz="1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87F6F-F227-4AF9-BE61-C77A1EA81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" t="27409" r="25739" b="9850"/>
          <a:stretch/>
        </p:blipFill>
        <p:spPr>
          <a:xfrm>
            <a:off x="348384" y="951507"/>
            <a:ext cx="3814649" cy="195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E8013-17DB-4438-AEA3-C2C4B5F664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20" b="21937"/>
          <a:stretch/>
        </p:blipFill>
        <p:spPr>
          <a:xfrm>
            <a:off x="2331248" y="2962752"/>
            <a:ext cx="6029290" cy="2036320"/>
          </a:xfrm>
          <a:prstGeom prst="rect">
            <a:avLst/>
          </a:prstGeom>
        </p:spPr>
      </p:pic>
      <p:sp>
        <p:nvSpPr>
          <p:cNvPr id="14" name="Google Shape;172;p17">
            <a:extLst>
              <a:ext uri="{FF2B5EF4-FFF2-40B4-BE49-F238E27FC236}">
                <a16:creationId xmlns:a16="http://schemas.microsoft.com/office/drawing/2014/main" id="{D2179274-21DB-4FF3-BE28-092D84523282}"/>
              </a:ext>
            </a:extLst>
          </p:cNvPr>
          <p:cNvSpPr txBox="1">
            <a:spLocks/>
          </p:cNvSpPr>
          <p:nvPr/>
        </p:nvSpPr>
        <p:spPr>
          <a:xfrm>
            <a:off x="4708433" y="705697"/>
            <a:ext cx="3541783" cy="244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Location </a:t>
            </a:r>
          </a:p>
          <a:p>
            <a:pPr marL="742950" lvl="1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Current </a:t>
            </a:r>
          </a:p>
          <a:p>
            <a:pPr marL="742950" lvl="1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User Defined</a:t>
            </a:r>
          </a:p>
          <a:p>
            <a:pPr marL="285750" indent="-285750"/>
            <a:r>
              <a:rPr lang="en-IN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Graphical Representations</a:t>
            </a:r>
          </a:p>
          <a:p>
            <a:pPr marL="0" indent="0">
              <a:buNone/>
            </a:pPr>
            <a:endParaRPr lang="en-IN" sz="1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51249F-3AB9-4E86-9149-92FC79915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>
              <a:buNone/>
            </a:pPr>
            <a:r>
              <a:rPr lang="en-IN" b="1" dirty="0">
                <a:latin typeface="Poor Richard" panose="02080502050505020702" pitchFamily="18" charset="0"/>
              </a:rPr>
              <a:t>Future Scope</a:t>
            </a:r>
          </a:p>
          <a:p>
            <a:pPr algn="l"/>
            <a:r>
              <a:rPr lang="en-IN" dirty="0">
                <a:latin typeface="Sakkal Majalla" panose="02000000000000000000" pitchFamily="2" charset="-78"/>
                <a:ea typeface="HGSoeiKakugothicUB" panose="020B0400000000000000" pitchFamily="49" charset="-128"/>
                <a:cs typeface="Sakkal Majalla" panose="02000000000000000000" pitchFamily="2" charset="-78"/>
              </a:rPr>
              <a:t>Language Diversity </a:t>
            </a:r>
          </a:p>
          <a:p>
            <a:pPr algn="l"/>
            <a:r>
              <a:rPr lang="en-IN" dirty="0">
                <a:latin typeface="Sakkal Majalla" panose="02000000000000000000" pitchFamily="2" charset="-78"/>
                <a:ea typeface="HGSoeiKakugothicUB" panose="020B0400000000000000" pitchFamily="49" charset="-128"/>
                <a:cs typeface="Sakkal Majalla" panose="02000000000000000000" pitchFamily="2" charset="-78"/>
              </a:rPr>
              <a:t>Map Representation</a:t>
            </a:r>
          </a:p>
          <a:p>
            <a:pPr algn="l"/>
            <a:r>
              <a:rPr lang="en-IN" dirty="0">
                <a:latin typeface="Sakkal Majalla" panose="02000000000000000000" pitchFamily="2" charset="-78"/>
                <a:ea typeface="HGSoeiKakugothicUB" panose="020B0400000000000000" pitchFamily="49" charset="-128"/>
                <a:cs typeface="Sakkal Majalla" panose="02000000000000000000" pitchFamily="2" charset="-78"/>
              </a:rPr>
              <a:t>Real- time Alert</a:t>
            </a:r>
          </a:p>
          <a:p>
            <a:pPr algn="l"/>
            <a:r>
              <a:rPr lang="en-IN" dirty="0">
                <a:latin typeface="Sakkal Majalla" panose="02000000000000000000" pitchFamily="2" charset="-78"/>
                <a:ea typeface="HGSoeiKakugothicUB" panose="020B0400000000000000" pitchFamily="49" charset="-128"/>
                <a:cs typeface="Sakkal Majalla" panose="02000000000000000000" pitchFamily="2" charset="-78"/>
              </a:rPr>
              <a:t>Maintenance records</a:t>
            </a:r>
            <a:r>
              <a:rPr lang="en-IN" dirty="0">
                <a:latin typeface="Poor Richard" panose="02080502050505020702" pitchFamily="18" charset="0"/>
                <a:ea typeface="HGSoeiKakugothicUB" panose="020B0400000000000000" pitchFamily="49" charset="-128"/>
                <a:cs typeface="Angsana New" panose="020B0502040204020203" pitchFamily="18" charset="-34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9F8BB-D9E0-45B7-9FFC-73A9C7A70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5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or Richard" panose="02080502050505020702" pitchFamily="18" charset="0"/>
              </a:rPr>
              <a:t>Thank You</a:t>
            </a:r>
            <a:endParaRPr dirty="0">
              <a:latin typeface="Poor Richard" panose="02080502050505020702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88</Words>
  <Application>Microsoft Office PowerPoint</Application>
  <PresentationFormat>On-screen Show (16:9)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Merriweather</vt:lpstr>
      <vt:lpstr>IBM Plex Sans Light</vt:lpstr>
      <vt:lpstr>Sakkal Majalla</vt:lpstr>
      <vt:lpstr>Arial</vt:lpstr>
      <vt:lpstr>IBM Plex Sans</vt:lpstr>
      <vt:lpstr>Poor Richard</vt:lpstr>
      <vt:lpstr>Surrey template</vt:lpstr>
      <vt:lpstr>Smart Wind Power</vt:lpstr>
      <vt:lpstr>PowerPoint Presentation</vt:lpstr>
      <vt:lpstr>Approach</vt:lpstr>
      <vt:lpstr>Uniqueness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Wind Power</dc:title>
  <cp:lastModifiedBy>Naman Mehra</cp:lastModifiedBy>
  <cp:revision>7</cp:revision>
  <dcterms:modified xsi:type="dcterms:W3CDTF">2020-07-15T08:23:06Z</dcterms:modified>
</cp:coreProperties>
</file>