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7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Optimized Warehouse Management Of Perishable Goods For A Food Delivery Company</a:t>
            </a:r>
            <a:br>
              <a:rPr lang="en-US" dirty="0"/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</a:t>
            </a:r>
            <a:r>
              <a:rPr lang="en-US" dirty="0" err="1">
                <a:solidFill>
                  <a:schemeClr val="tx1"/>
                </a:solidFill>
              </a:rPr>
              <a:t>AppyFuzz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48A9-886D-44BB-A32C-849C3E2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F726-80B9-4B9E-AECB-9B231B7D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</a:t>
            </a:r>
          </a:p>
          <a:p>
            <a:pPr marL="0" indent="0">
              <a:buNone/>
            </a:pPr>
            <a:r>
              <a:rPr lang="en-US" sz="2400" dirty="0"/>
              <a:t>This project is part of IBM Hack Challenge 2020. The goal of this project is to help in the optimized warehouse management for perishable goods for a food delivery company, and to that extent offers a demand </a:t>
            </a:r>
            <a:r>
              <a:rPr lang="en-IN" sz="2400" dirty="0"/>
              <a:t>prediction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14861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DC26-65BE-46B0-B996-8B90AA18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2ACD-2CCD-4F3F-90FC-38910648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5800" dirty="0"/>
              <a:t>Proposed solution</a:t>
            </a:r>
          </a:p>
          <a:p>
            <a:pPr marL="0" indent="0">
              <a:buNone/>
            </a:pPr>
            <a:r>
              <a:rPr lang="en-US" sz="3300" dirty="0">
                <a:latin typeface="Roboto-Regular"/>
              </a:rPr>
              <a:t>Given the data for the past X weeks, say with columns suggesting the meal id, the type of cuisine, and number of orders, prices of the meals, discounts offered, fulfilment centers, we propose the following: </a:t>
            </a:r>
          </a:p>
          <a:p>
            <a:pPr marL="0" indent="0">
              <a:buNone/>
            </a:pPr>
            <a:r>
              <a:rPr lang="en-US" sz="3300" dirty="0">
                <a:latin typeface="Roboto-Regular"/>
              </a:rPr>
              <a:t>We have segregated the data according to :</a:t>
            </a:r>
          </a:p>
          <a:p>
            <a:pPr marL="0" indent="0">
              <a:buNone/>
            </a:pPr>
            <a:r>
              <a:rPr lang="en-IN" sz="3300" dirty="0">
                <a:latin typeface="ArialMT"/>
              </a:rPr>
              <a:t>● </a:t>
            </a:r>
            <a:r>
              <a:rPr lang="en-IN" sz="3300" dirty="0">
                <a:latin typeface="Roboto-Regular"/>
              </a:rPr>
              <a:t>cuisine,</a:t>
            </a:r>
          </a:p>
          <a:p>
            <a:pPr marL="0" indent="0">
              <a:buNone/>
            </a:pPr>
            <a:r>
              <a:rPr lang="en-IN" sz="3300" dirty="0">
                <a:latin typeface="ArialMT"/>
              </a:rPr>
              <a:t>● </a:t>
            </a:r>
            <a:r>
              <a:rPr lang="en-IN" sz="3300" dirty="0">
                <a:latin typeface="Roboto-Regular"/>
              </a:rPr>
              <a:t>meal id,</a:t>
            </a:r>
          </a:p>
          <a:p>
            <a:pPr marL="0" indent="0">
              <a:buNone/>
            </a:pPr>
            <a:r>
              <a:rPr lang="en-IN" sz="3300" dirty="0">
                <a:latin typeface="ArialMT"/>
              </a:rPr>
              <a:t>● </a:t>
            </a:r>
            <a:r>
              <a:rPr lang="en-IN" sz="3300" dirty="0" err="1">
                <a:latin typeface="Roboto-Regular"/>
              </a:rPr>
              <a:t>fulfillment</a:t>
            </a:r>
            <a:r>
              <a:rPr lang="en-IN" sz="3300" dirty="0">
                <a:latin typeface="Roboto-Regular"/>
              </a:rPr>
              <a:t> </a:t>
            </a:r>
            <a:r>
              <a:rPr lang="en-IN" sz="3300" dirty="0" err="1">
                <a:latin typeface="Roboto-Regular"/>
              </a:rPr>
              <a:t>center</a:t>
            </a:r>
            <a:r>
              <a:rPr lang="en-IN" sz="3300" dirty="0">
                <a:latin typeface="Roboto-Regular"/>
              </a:rPr>
              <a:t> id, and</a:t>
            </a:r>
          </a:p>
          <a:p>
            <a:pPr marL="0" indent="0">
              <a:buNone/>
            </a:pPr>
            <a:r>
              <a:rPr lang="en-IN" sz="3300" dirty="0">
                <a:latin typeface="ArialMT"/>
              </a:rPr>
              <a:t>● </a:t>
            </a:r>
            <a:r>
              <a:rPr lang="en-IN" sz="3300" dirty="0">
                <a:latin typeface="Roboto-Regular"/>
              </a:rPr>
              <a:t>category type,</a:t>
            </a:r>
          </a:p>
          <a:p>
            <a:pPr marL="0" indent="0">
              <a:buNone/>
            </a:pPr>
            <a:r>
              <a:rPr lang="en-US" sz="3300" dirty="0">
                <a:latin typeface="Roboto-Regular"/>
              </a:rPr>
              <a:t>We predict the demand of various meals according to the above categories for the next Y weeks, using various regressors such as </a:t>
            </a:r>
            <a:r>
              <a:rPr lang="en-US" sz="3300" dirty="0" err="1">
                <a:latin typeface="Roboto-Regular"/>
              </a:rPr>
              <a:t>RandomForest</a:t>
            </a:r>
            <a:r>
              <a:rPr lang="en-US" sz="3300" dirty="0">
                <a:latin typeface="Roboto-Regular"/>
              </a:rPr>
              <a:t>, </a:t>
            </a:r>
            <a:r>
              <a:rPr lang="en-US" sz="3300" dirty="0" err="1">
                <a:latin typeface="Roboto-Regular"/>
              </a:rPr>
              <a:t>XGBooster</a:t>
            </a:r>
            <a:r>
              <a:rPr lang="en-US" sz="3300" dirty="0">
                <a:latin typeface="Roboto-Regular"/>
              </a:rPr>
              <a:t>, </a:t>
            </a:r>
            <a:r>
              <a:rPr lang="en-US" sz="3300" dirty="0" err="1">
                <a:latin typeface="Roboto-Regular"/>
              </a:rPr>
              <a:t>CatBooster</a:t>
            </a:r>
            <a:r>
              <a:rPr lang="en-US" sz="3300" dirty="0">
                <a:latin typeface="Roboto-Regular"/>
              </a:rPr>
              <a:t>, to name a few. All the above predictions, are represented in the form of charts to visually aid the user, in understanding the number of orders expected in the coming </a:t>
            </a:r>
            <a:r>
              <a:rPr lang="en-IN" sz="3300" dirty="0">
                <a:latin typeface="Roboto-Regular"/>
              </a:rPr>
              <a:t>weeks</a:t>
            </a:r>
            <a:r>
              <a:rPr lang="en-IN" sz="2800" dirty="0">
                <a:latin typeface="Roboto-Regular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52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38ED-3A7B-4ABA-9BEE-6CC6332D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B10C-19E6-482F-ABCF-049E52BAB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C4D0C-484B-4893-8ED1-075CC8D0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942719"/>
            <a:ext cx="10456015" cy="4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EAA-636D-427E-839C-FFDE05A6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C663-A3BD-4497-A00D-6EC089A5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used </a:t>
            </a:r>
            <a:r>
              <a:rPr lang="en-US" dirty="0" err="1"/>
              <a:t>XGBRegressor</a:t>
            </a:r>
            <a:r>
              <a:rPr lang="en-US" dirty="0"/>
              <a:t> as our machine learning model, for forecasting demand predictions. The results have been communicated to the web application with the help of Flask API endpoints. The data from the API </a:t>
            </a:r>
            <a:r>
              <a:rPr lang="en-US" dirty="0" err="1"/>
              <a:t>enpdoints</a:t>
            </a:r>
            <a:r>
              <a:rPr lang="en-US" dirty="0"/>
              <a:t> have been represented in the form of charts in the web application, and also have been made available or </a:t>
            </a:r>
            <a:r>
              <a:rPr lang="en-IN" dirty="0"/>
              <a:t>downloading. </a:t>
            </a:r>
            <a:r>
              <a:rPr lang="en-US" dirty="0"/>
              <a:t>The charts in the web application have four categories: </a:t>
            </a:r>
            <a:r>
              <a:rPr lang="en-US" dirty="0" err="1"/>
              <a:t>meal_id</a:t>
            </a:r>
            <a:r>
              <a:rPr lang="en-US" dirty="0"/>
              <a:t>, </a:t>
            </a:r>
            <a:r>
              <a:rPr lang="en-US" dirty="0" err="1"/>
              <a:t>center_id</a:t>
            </a:r>
            <a:r>
              <a:rPr lang="en-US" dirty="0"/>
              <a:t>, category, cuisine. Corresponding to each category charts, both training and testing, have been showcased for the user's </a:t>
            </a:r>
            <a:r>
              <a:rPr lang="en-US" dirty="0" err="1"/>
              <a:t>convinience</a:t>
            </a:r>
            <a:r>
              <a:rPr lang="en-US" dirty="0"/>
              <a:t>. In addition the home page sports an interactive form where the </a:t>
            </a:r>
            <a:r>
              <a:rPr lang="en-US"/>
              <a:t>user can input </a:t>
            </a:r>
            <a:r>
              <a:rPr lang="en-US" dirty="0"/>
              <a:t>the data, and see the predicted orders corresponding to his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5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EB70-1487-4ADC-9BE4-0230FB46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03F3-12C0-4ABC-8A65-21A49208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Team Appy Fuzz</a:t>
            </a:r>
          </a:p>
          <a:p>
            <a:r>
              <a:rPr lang="en-IN" sz="2000" dirty="0"/>
              <a:t>Amrita Das</a:t>
            </a:r>
          </a:p>
          <a:p>
            <a:r>
              <a:rPr lang="en-IN" sz="2000" dirty="0"/>
              <a:t>Shreyasis Roy</a:t>
            </a:r>
          </a:p>
          <a:p>
            <a:r>
              <a:rPr lang="en-IN" sz="2000" dirty="0"/>
              <a:t>Ankita Thakur</a:t>
            </a:r>
          </a:p>
          <a:p>
            <a:r>
              <a:rPr lang="en-IN" sz="2000" dirty="0" err="1"/>
              <a:t>Muttashim</a:t>
            </a:r>
            <a:r>
              <a:rPr lang="en-IN" sz="2000" dirty="0"/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val="3775431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{AE2C7FC8-6696-426F-8487-D74AFFE7E826}tf78438558_wac</Template>
  <TotalTime>0</TotalTime>
  <Words>341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ArialMT</vt:lpstr>
      <vt:lpstr>Century Gothic</vt:lpstr>
      <vt:lpstr>Garamond</vt:lpstr>
      <vt:lpstr>Roboto-Regular</vt:lpstr>
      <vt:lpstr>SavonVTI</vt:lpstr>
      <vt:lpstr>Optimized Warehouse Management Of Perishable Goods For A Food Delivery Company </vt:lpstr>
      <vt:lpstr>Introduction </vt:lpstr>
      <vt:lpstr>Introduction</vt:lpstr>
      <vt:lpstr>Use Case</vt:lpstr>
      <vt:lpstr>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2020-07-15T14:29:21Z</dcterms:created>
  <dcterms:modified xsi:type="dcterms:W3CDTF">2020-07-15T14:45:06Z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