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7" r:id="rId3"/>
    <p:sldId id="259" r:id="rId4"/>
    <p:sldId id="260" r:id="rId5"/>
    <p:sldId id="261" r:id="rId6"/>
    <p:sldId id="262"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C531743E-ED27-4C5B-ACE3-AA84D96CC311}" type="datetimeFigureOut">
              <a:rPr lang="en-IN" smtClean="0"/>
              <a:t>13-07-2020</a:t>
            </a:fld>
            <a:endParaRPr lang="en-IN"/>
          </a:p>
        </p:txBody>
      </p:sp>
      <p:sp>
        <p:nvSpPr>
          <p:cNvPr id="5" name="Footer Placeholder 4"/>
          <p:cNvSpPr>
            <a:spLocks noGrp="1"/>
          </p:cNvSpPr>
          <p:nvPr>
            <p:ph type="ftr" sz="quarter" idx="11"/>
          </p:nvPr>
        </p:nvSpPr>
        <p:spPr>
          <a:xfrm>
            <a:off x="1371600" y="4323845"/>
            <a:ext cx="6400800" cy="365125"/>
          </a:xfrm>
        </p:spPr>
        <p:txBody>
          <a:bodyPr/>
          <a:lstStyle/>
          <a:p>
            <a:endParaRPr lang="en-IN"/>
          </a:p>
        </p:txBody>
      </p:sp>
      <p:sp>
        <p:nvSpPr>
          <p:cNvPr id="6" name="Slide Number Placeholder 5"/>
          <p:cNvSpPr>
            <a:spLocks noGrp="1"/>
          </p:cNvSpPr>
          <p:nvPr>
            <p:ph type="sldNum" sz="quarter" idx="12"/>
          </p:nvPr>
        </p:nvSpPr>
        <p:spPr>
          <a:xfrm>
            <a:off x="8077200" y="1430866"/>
            <a:ext cx="2743200" cy="365125"/>
          </a:xfrm>
        </p:spPr>
        <p:txBody>
          <a:bodyPr/>
          <a:lstStyle/>
          <a:p>
            <a:fld id="{A6944315-9133-4D20-80D4-E02332E40219}" type="slidenum">
              <a:rPr lang="en-IN" smtClean="0"/>
              <a:t>‹#›</a:t>
            </a:fld>
            <a:endParaRPr lang="en-IN"/>
          </a:p>
        </p:txBody>
      </p:sp>
    </p:spTree>
    <p:extLst>
      <p:ext uri="{BB962C8B-B14F-4D97-AF65-F5344CB8AC3E}">
        <p14:creationId xmlns:p14="http://schemas.microsoft.com/office/powerpoint/2010/main" val="11194114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531743E-ED27-4C5B-ACE3-AA84D96CC311}" type="datetimeFigureOut">
              <a:rPr lang="en-IN" smtClean="0"/>
              <a:t>13-07-2020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6944315-9133-4D20-80D4-E02332E40219}" type="slidenum">
              <a:rPr lang="en-IN" smtClean="0"/>
              <a:t>‹#›</a:t>
            </a:fld>
            <a:endParaRPr lang="en-IN"/>
          </a:p>
        </p:txBody>
      </p:sp>
    </p:spTree>
    <p:extLst>
      <p:ext uri="{BB962C8B-B14F-4D97-AF65-F5344CB8AC3E}">
        <p14:creationId xmlns:p14="http://schemas.microsoft.com/office/powerpoint/2010/main" val="17002240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9" name="Picture 8"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C531743E-ED27-4C5B-ACE3-AA84D96CC311}" type="datetimeFigureOut">
              <a:rPr lang="en-IN" smtClean="0"/>
              <a:t>13-07-2020</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A6944315-9133-4D20-80D4-E02332E40219}" type="slidenum">
              <a:rPr lang="en-IN" smtClean="0"/>
              <a:t>‹#›</a:t>
            </a:fld>
            <a:endParaRPr lang="en-IN"/>
          </a:p>
        </p:txBody>
      </p:sp>
    </p:spTree>
    <p:extLst>
      <p:ext uri="{BB962C8B-B14F-4D97-AF65-F5344CB8AC3E}">
        <p14:creationId xmlns:p14="http://schemas.microsoft.com/office/powerpoint/2010/main" val="16551357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1" name="Picture 10"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C531743E-ED27-4C5B-ACE3-AA84D96CC311}" type="datetimeFigureOut">
              <a:rPr lang="en-IN" smtClean="0"/>
              <a:t>13-07-2020</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A6944315-9133-4D20-80D4-E02332E40219}" type="slidenum">
              <a:rPr lang="en-IN" smtClean="0"/>
              <a:t>‹#›</a:t>
            </a:fld>
            <a:endParaRPr lang="en-IN"/>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9522363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C531743E-ED27-4C5B-ACE3-AA84D96CC311}" type="datetimeFigureOut">
              <a:rPr lang="en-IN" smtClean="0"/>
              <a:t>13-07-2020</a:t>
            </a:fld>
            <a:endParaRPr lang="en-IN"/>
          </a:p>
        </p:txBody>
      </p:sp>
      <p:sp>
        <p:nvSpPr>
          <p:cNvPr id="6" name="Footer Placeholder 5"/>
          <p:cNvSpPr>
            <a:spLocks noGrp="1"/>
          </p:cNvSpPr>
          <p:nvPr>
            <p:ph type="ftr" sz="quarter" idx="11"/>
          </p:nvPr>
        </p:nvSpPr>
        <p:spPr>
          <a:xfrm>
            <a:off x="685800" y="378883"/>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A6944315-9133-4D20-80D4-E02332E40219}" type="slidenum">
              <a:rPr lang="en-IN" smtClean="0"/>
              <a:t>‹#›</a:t>
            </a:fld>
            <a:endParaRPr lang="en-IN"/>
          </a:p>
        </p:txBody>
      </p:sp>
    </p:spTree>
    <p:extLst>
      <p:ext uri="{BB962C8B-B14F-4D97-AF65-F5344CB8AC3E}">
        <p14:creationId xmlns:p14="http://schemas.microsoft.com/office/powerpoint/2010/main" val="29081817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531743E-ED27-4C5B-ACE3-AA84D96CC311}" type="datetimeFigureOut">
              <a:rPr lang="en-IN" smtClean="0"/>
              <a:t>13-07-2020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6944315-9133-4D20-80D4-E02332E40219}" type="slidenum">
              <a:rPr lang="en-IN" smtClean="0"/>
              <a:t>‹#›</a:t>
            </a:fld>
            <a:endParaRPr lang="en-IN"/>
          </a:p>
        </p:txBody>
      </p:sp>
    </p:spTree>
    <p:extLst>
      <p:ext uri="{BB962C8B-B14F-4D97-AF65-F5344CB8AC3E}">
        <p14:creationId xmlns:p14="http://schemas.microsoft.com/office/powerpoint/2010/main" val="7562305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531743E-ED27-4C5B-ACE3-AA84D96CC311}" type="datetimeFigureOut">
              <a:rPr lang="en-IN" smtClean="0"/>
              <a:t>13-07-2020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6944315-9133-4D20-80D4-E02332E40219}" type="slidenum">
              <a:rPr lang="en-IN" smtClean="0"/>
              <a:t>‹#›</a:t>
            </a:fld>
            <a:endParaRPr lang="en-IN"/>
          </a:p>
        </p:txBody>
      </p:sp>
    </p:spTree>
    <p:extLst>
      <p:ext uri="{BB962C8B-B14F-4D97-AF65-F5344CB8AC3E}">
        <p14:creationId xmlns:p14="http://schemas.microsoft.com/office/powerpoint/2010/main" val="27777558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531743E-ED27-4C5B-ACE3-AA84D96CC311}" type="datetimeFigureOut">
              <a:rPr lang="en-IN" smtClean="0"/>
              <a:t>13-07-2020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6944315-9133-4D20-80D4-E02332E40219}" type="slidenum">
              <a:rPr lang="en-IN" smtClean="0"/>
              <a:t>‹#›</a:t>
            </a:fld>
            <a:endParaRPr lang="en-IN"/>
          </a:p>
        </p:txBody>
      </p:sp>
    </p:spTree>
    <p:extLst>
      <p:ext uri="{BB962C8B-B14F-4D97-AF65-F5344CB8AC3E}">
        <p14:creationId xmlns:p14="http://schemas.microsoft.com/office/powerpoint/2010/main" val="29754890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9" name="Picture 8"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C531743E-ED27-4C5B-ACE3-AA84D96CC311}" type="datetimeFigureOut">
              <a:rPr lang="en-IN" smtClean="0"/>
              <a:t>13-07-2020</a:t>
            </a:fld>
            <a:endParaRPr lang="en-IN"/>
          </a:p>
        </p:txBody>
      </p:sp>
      <p:sp>
        <p:nvSpPr>
          <p:cNvPr id="5" name="Footer Placeholder 4"/>
          <p:cNvSpPr>
            <a:spLocks noGrp="1"/>
          </p:cNvSpPr>
          <p:nvPr>
            <p:ph type="ftr" sz="quarter" idx="11"/>
          </p:nvPr>
        </p:nvSpPr>
        <p:spPr>
          <a:xfrm>
            <a:off x="685800" y="381000"/>
            <a:ext cx="6991492" cy="36512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A6944315-9133-4D20-80D4-E02332E40219}" type="slidenum">
              <a:rPr lang="en-IN" smtClean="0"/>
              <a:t>‹#›</a:t>
            </a:fld>
            <a:endParaRPr lang="en-IN"/>
          </a:p>
        </p:txBody>
      </p:sp>
    </p:spTree>
    <p:extLst>
      <p:ext uri="{BB962C8B-B14F-4D97-AF65-F5344CB8AC3E}">
        <p14:creationId xmlns:p14="http://schemas.microsoft.com/office/powerpoint/2010/main" val="4995543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531743E-ED27-4C5B-ACE3-AA84D96CC311}" type="datetimeFigureOut">
              <a:rPr lang="en-IN" smtClean="0"/>
              <a:t>13-07-2020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6944315-9133-4D20-80D4-E02332E40219}" type="slidenum">
              <a:rPr lang="en-IN" smtClean="0"/>
              <a:t>‹#›</a:t>
            </a:fld>
            <a:endParaRPr lang="en-IN"/>
          </a:p>
        </p:txBody>
      </p:sp>
    </p:spTree>
    <p:extLst>
      <p:ext uri="{BB962C8B-B14F-4D97-AF65-F5344CB8AC3E}">
        <p14:creationId xmlns:p14="http://schemas.microsoft.com/office/powerpoint/2010/main" val="189132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C531743E-ED27-4C5B-ACE3-AA84D96CC311}" type="datetimeFigureOut">
              <a:rPr lang="en-IN" smtClean="0"/>
              <a:t>13-07-2020</a:t>
            </a:fld>
            <a:endParaRPr lang="en-IN"/>
          </a:p>
        </p:txBody>
      </p:sp>
      <p:sp>
        <p:nvSpPr>
          <p:cNvPr id="5" name="Footer Placeholder 4"/>
          <p:cNvSpPr>
            <a:spLocks noGrp="1"/>
          </p:cNvSpPr>
          <p:nvPr>
            <p:ph type="ftr" sz="quarter" idx="11"/>
          </p:nvPr>
        </p:nvSpPr>
        <p:spPr>
          <a:xfrm>
            <a:off x="685800" y="381001"/>
            <a:ext cx="6991492" cy="36406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A6944315-9133-4D20-80D4-E02332E40219}" type="slidenum">
              <a:rPr lang="en-IN" smtClean="0"/>
              <a:t>‹#›</a:t>
            </a:fld>
            <a:endParaRPr lang="en-IN"/>
          </a:p>
        </p:txBody>
      </p:sp>
    </p:spTree>
    <p:extLst>
      <p:ext uri="{BB962C8B-B14F-4D97-AF65-F5344CB8AC3E}">
        <p14:creationId xmlns:p14="http://schemas.microsoft.com/office/powerpoint/2010/main" val="144630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531743E-ED27-4C5B-ACE3-AA84D96CC311}" type="datetimeFigureOut">
              <a:rPr lang="en-IN" smtClean="0"/>
              <a:t>13-07-2020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6944315-9133-4D20-80D4-E02332E40219}" type="slidenum">
              <a:rPr lang="en-IN" smtClean="0"/>
              <a:t>‹#›</a:t>
            </a:fld>
            <a:endParaRPr lang="en-IN"/>
          </a:p>
        </p:txBody>
      </p:sp>
    </p:spTree>
    <p:extLst>
      <p:ext uri="{BB962C8B-B14F-4D97-AF65-F5344CB8AC3E}">
        <p14:creationId xmlns:p14="http://schemas.microsoft.com/office/powerpoint/2010/main" val="35217561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531743E-ED27-4C5B-ACE3-AA84D96CC311}" type="datetimeFigureOut">
              <a:rPr lang="en-IN" smtClean="0"/>
              <a:t>13-07-2020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6944315-9133-4D20-80D4-E02332E40219}" type="slidenum">
              <a:rPr lang="en-IN" smtClean="0"/>
              <a:t>‹#›</a:t>
            </a:fld>
            <a:endParaRPr lang="en-IN"/>
          </a:p>
        </p:txBody>
      </p:sp>
    </p:spTree>
    <p:extLst>
      <p:ext uri="{BB962C8B-B14F-4D97-AF65-F5344CB8AC3E}">
        <p14:creationId xmlns:p14="http://schemas.microsoft.com/office/powerpoint/2010/main" val="25188702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531743E-ED27-4C5B-ACE3-AA84D96CC311}" type="datetimeFigureOut">
              <a:rPr lang="en-IN" smtClean="0"/>
              <a:t>13-07-2020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6944315-9133-4D20-80D4-E02332E40219}" type="slidenum">
              <a:rPr lang="en-IN" smtClean="0"/>
              <a:t>‹#›</a:t>
            </a:fld>
            <a:endParaRPr lang="en-IN"/>
          </a:p>
        </p:txBody>
      </p:sp>
    </p:spTree>
    <p:extLst>
      <p:ext uri="{BB962C8B-B14F-4D97-AF65-F5344CB8AC3E}">
        <p14:creationId xmlns:p14="http://schemas.microsoft.com/office/powerpoint/2010/main" val="12750146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31743E-ED27-4C5B-ACE3-AA84D96CC311}" type="datetimeFigureOut">
              <a:rPr lang="en-IN" smtClean="0"/>
              <a:t>13-07-2020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6944315-9133-4D20-80D4-E02332E40219}" type="slidenum">
              <a:rPr lang="en-IN" smtClean="0"/>
              <a:t>‹#›</a:t>
            </a:fld>
            <a:endParaRPr lang="en-IN"/>
          </a:p>
        </p:txBody>
      </p:sp>
    </p:spTree>
    <p:extLst>
      <p:ext uri="{BB962C8B-B14F-4D97-AF65-F5344CB8AC3E}">
        <p14:creationId xmlns:p14="http://schemas.microsoft.com/office/powerpoint/2010/main" val="22859921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531743E-ED27-4C5B-ACE3-AA84D96CC311}" type="datetimeFigureOut">
              <a:rPr lang="en-IN" smtClean="0"/>
              <a:t>13-07-2020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6944315-9133-4D20-80D4-E02332E40219}" type="slidenum">
              <a:rPr lang="en-IN" smtClean="0"/>
              <a:t>‹#›</a:t>
            </a:fld>
            <a:endParaRPr lang="en-IN"/>
          </a:p>
        </p:txBody>
      </p:sp>
    </p:spTree>
    <p:extLst>
      <p:ext uri="{BB962C8B-B14F-4D97-AF65-F5344CB8AC3E}">
        <p14:creationId xmlns:p14="http://schemas.microsoft.com/office/powerpoint/2010/main" val="7657897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531743E-ED27-4C5B-ACE3-AA84D96CC311}" type="datetimeFigureOut">
              <a:rPr lang="en-IN" smtClean="0"/>
              <a:t>13-07-2020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6944315-9133-4D20-80D4-E02332E40219}" type="slidenum">
              <a:rPr lang="en-IN" smtClean="0"/>
              <a:t>‹#›</a:t>
            </a:fld>
            <a:endParaRPr lang="en-IN"/>
          </a:p>
        </p:txBody>
      </p:sp>
    </p:spTree>
    <p:extLst>
      <p:ext uri="{BB962C8B-B14F-4D97-AF65-F5344CB8AC3E}">
        <p14:creationId xmlns:p14="http://schemas.microsoft.com/office/powerpoint/2010/main" val="34144265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2-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531743E-ED27-4C5B-ACE3-AA84D96CC311}" type="datetimeFigureOut">
              <a:rPr lang="en-IN" smtClean="0"/>
              <a:t>13-07-2020</a:t>
            </a:fld>
            <a:endParaRPr lang="en-IN"/>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A6944315-9133-4D20-80D4-E02332E40219}" type="slidenum">
              <a:rPr lang="en-IN" smtClean="0"/>
              <a:t>‹#›</a:t>
            </a:fld>
            <a:endParaRPr lang="en-IN"/>
          </a:p>
        </p:txBody>
      </p:sp>
    </p:spTree>
    <p:extLst>
      <p:ext uri="{BB962C8B-B14F-4D97-AF65-F5344CB8AC3E}">
        <p14:creationId xmlns:p14="http://schemas.microsoft.com/office/powerpoint/2010/main" val="3710984597"/>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 id="214748374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7.jp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jp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EF330-F5D6-42EE-B70D-CE2C1CEADAC2}"/>
              </a:ext>
            </a:extLst>
          </p:cNvPr>
          <p:cNvSpPr>
            <a:spLocks noGrp="1"/>
          </p:cNvSpPr>
          <p:nvPr>
            <p:ph type="ctrTitle"/>
          </p:nvPr>
        </p:nvSpPr>
        <p:spPr>
          <a:xfrm>
            <a:off x="2080727" y="1308288"/>
            <a:ext cx="9448800" cy="1825096"/>
          </a:xfrm>
        </p:spPr>
        <p:txBody>
          <a:bodyPr>
            <a:normAutofit/>
          </a:bodyPr>
          <a:lstStyle/>
          <a:p>
            <a:r>
              <a:rPr lang="en-US" b="1" dirty="0">
                <a:latin typeface="Times New Roman" panose="02020603050405020304" pitchFamily="18" charset="0"/>
                <a:cs typeface="Times New Roman" panose="02020603050405020304" pitchFamily="18" charset="0"/>
              </a:rPr>
              <a:t>Smart-transport </a:t>
            </a:r>
            <a:r>
              <a:rPr lang="en-US" b="1" dirty="0" err="1">
                <a:latin typeface="Times New Roman" panose="02020603050405020304" pitchFamily="18" charset="0"/>
                <a:cs typeface="Times New Roman" panose="02020603050405020304" pitchFamily="18" charset="0"/>
              </a:rPr>
              <a:t>managment</a:t>
            </a:r>
            <a:endParaRPr lang="en-IN"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1E2322A1-18AC-4F4D-9740-3752C52EB505}"/>
              </a:ext>
            </a:extLst>
          </p:cNvPr>
          <p:cNvSpPr>
            <a:spLocks noGrp="1"/>
          </p:cNvSpPr>
          <p:nvPr>
            <p:ph type="subTitle" idx="1"/>
          </p:nvPr>
        </p:nvSpPr>
        <p:spPr>
          <a:xfrm>
            <a:off x="2295331" y="3285484"/>
            <a:ext cx="9495454" cy="1984310"/>
          </a:xfrm>
        </p:spPr>
        <p:txBody>
          <a:bodyPr>
            <a:normAutofit/>
          </a:bodyPr>
          <a:lstStyle/>
          <a:p>
            <a:r>
              <a:rPr lang="en-US" b="1" dirty="0"/>
              <a:t>DONE BY : </a:t>
            </a:r>
          </a:p>
          <a:p>
            <a:r>
              <a:rPr lang="en-US" b="1" dirty="0"/>
              <a:t>TEAM NAME : GERALD</a:t>
            </a:r>
          </a:p>
          <a:p>
            <a:r>
              <a:rPr lang="en-US" b="1" dirty="0"/>
              <a:t>G.GEFFAINA GERALDINE</a:t>
            </a:r>
          </a:p>
          <a:p>
            <a:r>
              <a:rPr lang="en-US" b="1" dirty="0"/>
              <a:t>R.EBENEZR</a:t>
            </a:r>
          </a:p>
          <a:p>
            <a:endParaRPr lang="en-US" b="1" dirty="0"/>
          </a:p>
          <a:p>
            <a:endParaRPr lang="en-IN" b="1" dirty="0"/>
          </a:p>
        </p:txBody>
      </p:sp>
    </p:spTree>
    <p:extLst>
      <p:ext uri="{BB962C8B-B14F-4D97-AF65-F5344CB8AC3E}">
        <p14:creationId xmlns:p14="http://schemas.microsoft.com/office/powerpoint/2010/main" val="41051606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B4054-C7DF-442F-806A-7CA540C75012}"/>
              </a:ext>
            </a:extLst>
          </p:cNvPr>
          <p:cNvSpPr>
            <a:spLocks noGrp="1"/>
          </p:cNvSpPr>
          <p:nvPr>
            <p:ph type="title"/>
          </p:nvPr>
        </p:nvSpPr>
        <p:spPr/>
        <p:txBody>
          <a:bodyPr/>
          <a:lstStyle/>
          <a:p>
            <a:r>
              <a:rPr lang="en-US" dirty="0"/>
              <a:t>INTRODUCTION </a:t>
            </a:r>
            <a:endParaRPr lang="en-IN" dirty="0"/>
          </a:p>
        </p:txBody>
      </p:sp>
      <p:sp>
        <p:nvSpPr>
          <p:cNvPr id="3" name="Content Placeholder 2">
            <a:extLst>
              <a:ext uri="{FF2B5EF4-FFF2-40B4-BE49-F238E27FC236}">
                <a16:creationId xmlns:a16="http://schemas.microsoft.com/office/drawing/2014/main" id="{01DA7962-B7AF-4D23-A01A-0C37F4BEDC9E}"/>
              </a:ext>
            </a:extLst>
          </p:cNvPr>
          <p:cNvSpPr>
            <a:spLocks noGrp="1"/>
          </p:cNvSpPr>
          <p:nvPr>
            <p:ph idx="1"/>
          </p:nvPr>
        </p:nvSpPr>
        <p:spPr/>
        <p:txBody>
          <a:bodyPr/>
          <a:lstStyle/>
          <a:p>
            <a:pPr marL="0" indent="0">
              <a:buNone/>
            </a:pPr>
            <a:r>
              <a:rPr lang="en-US" dirty="0">
                <a:cs typeface="Times New Roman" panose="02020603050405020304" pitchFamily="18" charset="0"/>
              </a:rPr>
              <a:t>The outbreak of coronavirus disease  (</a:t>
            </a:r>
            <a:r>
              <a:rPr lang="en-US" b="1" dirty="0">
                <a:cs typeface="Times New Roman" panose="02020603050405020304" pitchFamily="18" charset="0"/>
              </a:rPr>
              <a:t>COVID-19</a:t>
            </a:r>
            <a:r>
              <a:rPr lang="en-US" dirty="0">
                <a:cs typeface="Times New Roman" panose="02020603050405020304" pitchFamily="18" charset="0"/>
              </a:rPr>
              <a:t>) has created a global impact on the way we perceive our world and our everyday lives. Travelling has been cutoff for more than 2 months which had a huge negative impact on the fields which are related to transportation .”</a:t>
            </a:r>
            <a:r>
              <a:rPr lang="en-US" b="1" dirty="0">
                <a:cs typeface="Times New Roman" panose="02020603050405020304" pitchFamily="18" charset="0"/>
              </a:rPr>
              <a:t>SOCIAL DISTANCING </a:t>
            </a:r>
            <a:r>
              <a:rPr lang="en-US" dirty="0">
                <a:cs typeface="Times New Roman" panose="02020603050405020304" pitchFamily="18" charset="0"/>
              </a:rPr>
              <a:t>“ and “</a:t>
            </a:r>
            <a:r>
              <a:rPr lang="en-US" b="1" dirty="0">
                <a:cs typeface="Times New Roman" panose="02020603050405020304" pitchFamily="18" charset="0"/>
              </a:rPr>
              <a:t>CONTACTLESS PAYMENT </a:t>
            </a:r>
            <a:r>
              <a:rPr lang="en-US" dirty="0">
                <a:cs typeface="Times New Roman" panose="02020603050405020304" pitchFamily="18" charset="0"/>
              </a:rPr>
              <a:t>“ are the major factor to be considered during travelling and the following solution greatly improves these two factors</a:t>
            </a:r>
            <a:endParaRPr lang="en-IN" dirty="0">
              <a:cs typeface="Times New Roman" panose="02020603050405020304" pitchFamily="18" charset="0"/>
            </a:endParaRPr>
          </a:p>
        </p:txBody>
      </p:sp>
      <p:pic>
        <p:nvPicPr>
          <p:cNvPr id="5" name="Picture 4">
            <a:extLst>
              <a:ext uri="{FF2B5EF4-FFF2-40B4-BE49-F238E27FC236}">
                <a16:creationId xmlns:a16="http://schemas.microsoft.com/office/drawing/2014/main" id="{13F33357-4E0D-43C7-92A6-048E6DE7A2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4206622"/>
            <a:ext cx="2911152" cy="2183364"/>
          </a:xfrm>
          <a:prstGeom prst="rect">
            <a:avLst/>
          </a:prstGeom>
        </p:spPr>
      </p:pic>
    </p:spTree>
    <p:extLst>
      <p:ext uri="{BB962C8B-B14F-4D97-AF65-F5344CB8AC3E}">
        <p14:creationId xmlns:p14="http://schemas.microsoft.com/office/powerpoint/2010/main" val="19946395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237B14-E35B-4D5D-B4D3-1738FEA5C67A}"/>
              </a:ext>
            </a:extLst>
          </p:cNvPr>
          <p:cNvSpPr>
            <a:spLocks noGrp="1"/>
          </p:cNvSpPr>
          <p:nvPr>
            <p:ph type="title"/>
          </p:nvPr>
        </p:nvSpPr>
        <p:spPr/>
        <p:txBody>
          <a:bodyPr/>
          <a:lstStyle/>
          <a:p>
            <a:r>
              <a:rPr lang="en-US" dirty="0"/>
              <a:t>TECHNOLOGY USED</a:t>
            </a:r>
            <a:endParaRPr lang="en-IN" dirty="0"/>
          </a:p>
        </p:txBody>
      </p:sp>
      <p:sp>
        <p:nvSpPr>
          <p:cNvPr id="3" name="Content Placeholder 2">
            <a:extLst>
              <a:ext uri="{FF2B5EF4-FFF2-40B4-BE49-F238E27FC236}">
                <a16:creationId xmlns:a16="http://schemas.microsoft.com/office/drawing/2014/main" id="{1E85BAE4-12B0-44A7-8E40-E8AC17524AF0}"/>
              </a:ext>
            </a:extLst>
          </p:cNvPr>
          <p:cNvSpPr>
            <a:spLocks noGrp="1"/>
          </p:cNvSpPr>
          <p:nvPr>
            <p:ph idx="1"/>
          </p:nvPr>
        </p:nvSpPr>
        <p:spPr/>
        <p:txBody>
          <a:bodyPr/>
          <a:lstStyle/>
          <a:p>
            <a:r>
              <a:rPr lang="en-US" dirty="0"/>
              <a:t>PYTHON 3</a:t>
            </a:r>
          </a:p>
          <a:p>
            <a:r>
              <a:rPr lang="en-US" dirty="0"/>
              <a:t>IBM CLOUD PLATFORM</a:t>
            </a:r>
          </a:p>
          <a:p>
            <a:r>
              <a:rPr lang="en-US" dirty="0"/>
              <a:t>ANDROID  DEVELOPMENT FRAMEWORK</a:t>
            </a:r>
          </a:p>
          <a:p>
            <a:r>
              <a:rPr lang="en-US" dirty="0"/>
              <a:t>BLUE PRISM (ROBOTIC.PROCESS.AUTOMATION.)</a:t>
            </a:r>
          </a:p>
          <a:p>
            <a:r>
              <a:rPr lang="en-US" dirty="0"/>
              <a:t>EXCEL</a:t>
            </a:r>
          </a:p>
          <a:p>
            <a:endParaRPr lang="en-IN" dirty="0"/>
          </a:p>
        </p:txBody>
      </p:sp>
      <p:pic>
        <p:nvPicPr>
          <p:cNvPr id="5" name="Picture 4">
            <a:extLst>
              <a:ext uri="{FF2B5EF4-FFF2-40B4-BE49-F238E27FC236}">
                <a16:creationId xmlns:a16="http://schemas.microsoft.com/office/drawing/2014/main" id="{6863BE02-F309-4D91-8140-7C71BE262D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25273" y="3444693"/>
            <a:ext cx="4366727" cy="2911151"/>
          </a:xfrm>
          <a:prstGeom prst="rect">
            <a:avLst/>
          </a:prstGeom>
        </p:spPr>
      </p:pic>
      <p:pic>
        <p:nvPicPr>
          <p:cNvPr id="7" name="Picture 6">
            <a:extLst>
              <a:ext uri="{FF2B5EF4-FFF2-40B4-BE49-F238E27FC236}">
                <a16:creationId xmlns:a16="http://schemas.microsoft.com/office/drawing/2014/main" id="{F451EA19-4CE9-4D50-9FAD-C338A0045C2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268120"/>
            <a:ext cx="4175448" cy="2087724"/>
          </a:xfrm>
          <a:prstGeom prst="rect">
            <a:avLst/>
          </a:prstGeom>
        </p:spPr>
      </p:pic>
      <p:pic>
        <p:nvPicPr>
          <p:cNvPr id="9" name="Picture 8">
            <a:extLst>
              <a:ext uri="{FF2B5EF4-FFF2-40B4-BE49-F238E27FC236}">
                <a16:creationId xmlns:a16="http://schemas.microsoft.com/office/drawing/2014/main" id="{834040D3-DABA-429B-BB1C-549D5404B89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35310" y="4612769"/>
            <a:ext cx="2619375" cy="1743075"/>
          </a:xfrm>
          <a:prstGeom prst="rect">
            <a:avLst/>
          </a:prstGeom>
        </p:spPr>
      </p:pic>
    </p:spTree>
    <p:extLst>
      <p:ext uri="{BB962C8B-B14F-4D97-AF65-F5344CB8AC3E}">
        <p14:creationId xmlns:p14="http://schemas.microsoft.com/office/powerpoint/2010/main" val="35387233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B2321-B21A-4ABE-8BA4-332E2F368A0F}"/>
              </a:ext>
            </a:extLst>
          </p:cNvPr>
          <p:cNvSpPr>
            <a:spLocks noGrp="1"/>
          </p:cNvSpPr>
          <p:nvPr>
            <p:ph type="title"/>
          </p:nvPr>
        </p:nvSpPr>
        <p:spPr/>
        <p:txBody>
          <a:bodyPr/>
          <a:lstStyle/>
          <a:p>
            <a:r>
              <a:rPr lang="en-US" dirty="0"/>
              <a:t>SOLUTION  </a:t>
            </a:r>
            <a:endParaRPr lang="en-IN" dirty="0"/>
          </a:p>
        </p:txBody>
      </p:sp>
      <p:sp>
        <p:nvSpPr>
          <p:cNvPr id="3" name="Content Placeholder 2">
            <a:extLst>
              <a:ext uri="{FF2B5EF4-FFF2-40B4-BE49-F238E27FC236}">
                <a16:creationId xmlns:a16="http://schemas.microsoft.com/office/drawing/2014/main" id="{49C77A6B-C4A9-4C93-B260-39AFB0C7A55B}"/>
              </a:ext>
            </a:extLst>
          </p:cNvPr>
          <p:cNvSpPr>
            <a:spLocks noGrp="1"/>
          </p:cNvSpPr>
          <p:nvPr>
            <p:ph idx="1"/>
          </p:nvPr>
        </p:nvSpPr>
        <p:spPr/>
        <p:txBody>
          <a:bodyPr/>
          <a:lstStyle/>
          <a:p>
            <a:pPr marL="0" indent="0">
              <a:buNone/>
            </a:pPr>
            <a:r>
              <a:rPr lang="en-US" dirty="0"/>
              <a:t>Initially the process starts with the bus conductor .When a passenger boards the bus he/she has to scan the QR code (DIGITAL PASS) after verification the count is determined and then the count should be subtracted with people who get down , by the power of IOT data is transmitted to the cloud after manipulation. Data is available in json format which is fetched and displayed in the android app. Final app displays the location of the bus and count present</a:t>
            </a:r>
            <a:endParaRPr lang="en-IN" dirty="0"/>
          </a:p>
        </p:txBody>
      </p:sp>
      <p:pic>
        <p:nvPicPr>
          <p:cNvPr id="5" name="Picture 4">
            <a:extLst>
              <a:ext uri="{FF2B5EF4-FFF2-40B4-BE49-F238E27FC236}">
                <a16:creationId xmlns:a16="http://schemas.microsoft.com/office/drawing/2014/main" id="{C1B67477-9C68-4ECD-9E43-C4EC8A83A8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1015" y="4305074"/>
            <a:ext cx="2999362" cy="1663600"/>
          </a:xfrm>
          <a:prstGeom prst="rect">
            <a:avLst/>
          </a:prstGeom>
        </p:spPr>
      </p:pic>
      <p:pic>
        <p:nvPicPr>
          <p:cNvPr id="7" name="Picture 6">
            <a:extLst>
              <a:ext uri="{FF2B5EF4-FFF2-40B4-BE49-F238E27FC236}">
                <a16:creationId xmlns:a16="http://schemas.microsoft.com/office/drawing/2014/main" id="{EDD2B205-86E3-47C4-BF7E-A29FEF7575F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03132" y="4290587"/>
            <a:ext cx="2337318" cy="1558212"/>
          </a:xfrm>
          <a:prstGeom prst="rect">
            <a:avLst/>
          </a:prstGeom>
        </p:spPr>
      </p:pic>
      <p:pic>
        <p:nvPicPr>
          <p:cNvPr id="9" name="Picture 8">
            <a:extLst>
              <a:ext uri="{FF2B5EF4-FFF2-40B4-BE49-F238E27FC236}">
                <a16:creationId xmlns:a16="http://schemas.microsoft.com/office/drawing/2014/main" id="{8F848812-799A-466D-A118-0E2F0F19205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98025" y="5740227"/>
            <a:ext cx="1659371" cy="1104236"/>
          </a:xfrm>
          <a:prstGeom prst="rect">
            <a:avLst/>
          </a:prstGeom>
        </p:spPr>
      </p:pic>
      <p:sp>
        <p:nvSpPr>
          <p:cNvPr id="12" name="Arrow: Right 11">
            <a:extLst>
              <a:ext uri="{FF2B5EF4-FFF2-40B4-BE49-F238E27FC236}">
                <a16:creationId xmlns:a16="http://schemas.microsoft.com/office/drawing/2014/main" id="{217B5F8A-0DAB-41CB-B6F4-339AE38FF18D}"/>
              </a:ext>
            </a:extLst>
          </p:cNvPr>
          <p:cNvSpPr/>
          <p:nvPr/>
        </p:nvSpPr>
        <p:spPr>
          <a:xfrm rot="731866">
            <a:off x="2456124" y="5970173"/>
            <a:ext cx="1608507" cy="228483"/>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3" name="Arrow: Right 12">
            <a:extLst>
              <a:ext uri="{FF2B5EF4-FFF2-40B4-BE49-F238E27FC236}">
                <a16:creationId xmlns:a16="http://schemas.microsoft.com/office/drawing/2014/main" id="{6BCBCC19-B3BF-453A-A70E-831993B66679}"/>
              </a:ext>
            </a:extLst>
          </p:cNvPr>
          <p:cNvSpPr/>
          <p:nvPr/>
        </p:nvSpPr>
        <p:spPr>
          <a:xfrm rot="20365566">
            <a:off x="6872795" y="5926766"/>
            <a:ext cx="1767584" cy="261257"/>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 name="Arrow: Left 13">
            <a:extLst>
              <a:ext uri="{FF2B5EF4-FFF2-40B4-BE49-F238E27FC236}">
                <a16:creationId xmlns:a16="http://schemas.microsoft.com/office/drawing/2014/main" id="{F4595FC9-FD48-4E7A-94B2-8942B00C6D54}"/>
              </a:ext>
            </a:extLst>
          </p:cNvPr>
          <p:cNvSpPr/>
          <p:nvPr/>
        </p:nvSpPr>
        <p:spPr>
          <a:xfrm>
            <a:off x="3575168" y="4314258"/>
            <a:ext cx="5187821" cy="200609"/>
          </a:xfrm>
          <a:prstGeom prst="lef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16" name="Picture 15">
            <a:extLst>
              <a:ext uri="{FF2B5EF4-FFF2-40B4-BE49-F238E27FC236}">
                <a16:creationId xmlns:a16="http://schemas.microsoft.com/office/drawing/2014/main" id="{D049F793-EFA9-4056-820E-C0D5E5A9D73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37259" y="4680089"/>
            <a:ext cx="2063641" cy="1086686"/>
          </a:xfrm>
          <a:prstGeom prst="rect">
            <a:avLst/>
          </a:prstGeom>
        </p:spPr>
      </p:pic>
      <p:pic>
        <p:nvPicPr>
          <p:cNvPr id="18" name="Picture 17">
            <a:extLst>
              <a:ext uri="{FF2B5EF4-FFF2-40B4-BE49-F238E27FC236}">
                <a16:creationId xmlns:a16="http://schemas.microsoft.com/office/drawing/2014/main" id="{8C489C15-FDE3-4AE7-B6CF-78F257F38D7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508988" y="4233443"/>
            <a:ext cx="1414023" cy="1414023"/>
          </a:xfrm>
          <a:prstGeom prst="rect">
            <a:avLst/>
          </a:prstGeom>
        </p:spPr>
      </p:pic>
    </p:spTree>
    <p:extLst>
      <p:ext uri="{BB962C8B-B14F-4D97-AF65-F5344CB8AC3E}">
        <p14:creationId xmlns:p14="http://schemas.microsoft.com/office/powerpoint/2010/main" val="42427813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CBE55-09B5-47F1-A53D-6F5EEC0ABBC1}"/>
              </a:ext>
            </a:extLst>
          </p:cNvPr>
          <p:cNvSpPr>
            <a:spLocks noGrp="1"/>
          </p:cNvSpPr>
          <p:nvPr>
            <p:ph type="title"/>
          </p:nvPr>
        </p:nvSpPr>
        <p:spPr/>
        <p:txBody>
          <a:bodyPr/>
          <a:lstStyle/>
          <a:p>
            <a:r>
              <a:rPr lang="en-US" dirty="0"/>
              <a:t>solution</a:t>
            </a:r>
            <a:endParaRPr lang="en-IN" dirty="0"/>
          </a:p>
        </p:txBody>
      </p:sp>
      <p:sp>
        <p:nvSpPr>
          <p:cNvPr id="3" name="Content Placeholder 2">
            <a:extLst>
              <a:ext uri="{FF2B5EF4-FFF2-40B4-BE49-F238E27FC236}">
                <a16:creationId xmlns:a16="http://schemas.microsoft.com/office/drawing/2014/main" id="{F3397D77-E904-47C0-B399-9516F648A06C}"/>
              </a:ext>
            </a:extLst>
          </p:cNvPr>
          <p:cNvSpPr>
            <a:spLocks noGrp="1"/>
          </p:cNvSpPr>
          <p:nvPr>
            <p:ph idx="1"/>
          </p:nvPr>
        </p:nvSpPr>
        <p:spPr/>
        <p:txBody>
          <a:bodyPr/>
          <a:lstStyle/>
          <a:p>
            <a:pPr marL="0" indent="0">
              <a:buNone/>
            </a:pPr>
            <a:r>
              <a:rPr lang="en-US" dirty="0"/>
              <a:t>In order to inform the user about the validity of the digital pass .The username and user mail id is stored in excel sheet .By the power of RPA a software bot is designed which will validate the date of purchase to the present date if the validity of the pass is about to expire it will send a short message to the user informing them about validity of the digital pass</a:t>
            </a:r>
            <a:endParaRPr lang="en-IN" dirty="0"/>
          </a:p>
        </p:txBody>
      </p:sp>
      <p:pic>
        <p:nvPicPr>
          <p:cNvPr id="5" name="Picture 4">
            <a:extLst>
              <a:ext uri="{FF2B5EF4-FFF2-40B4-BE49-F238E27FC236}">
                <a16:creationId xmlns:a16="http://schemas.microsoft.com/office/drawing/2014/main" id="{736FA14C-AA7C-481E-BEDC-35380C86A5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21282" y="3871290"/>
            <a:ext cx="1867774" cy="1867774"/>
          </a:xfrm>
          <a:prstGeom prst="rect">
            <a:avLst/>
          </a:prstGeom>
        </p:spPr>
      </p:pic>
      <p:pic>
        <p:nvPicPr>
          <p:cNvPr id="7" name="Picture 6">
            <a:extLst>
              <a:ext uri="{FF2B5EF4-FFF2-40B4-BE49-F238E27FC236}">
                <a16:creationId xmlns:a16="http://schemas.microsoft.com/office/drawing/2014/main" id="{8CED0601-3426-411B-9650-E2336DF226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97152" y="5388339"/>
            <a:ext cx="1410575" cy="1410575"/>
          </a:xfrm>
          <a:prstGeom prst="rect">
            <a:avLst/>
          </a:prstGeom>
        </p:spPr>
      </p:pic>
      <p:pic>
        <p:nvPicPr>
          <p:cNvPr id="9" name="Picture 8">
            <a:extLst>
              <a:ext uri="{FF2B5EF4-FFF2-40B4-BE49-F238E27FC236}">
                <a16:creationId xmlns:a16="http://schemas.microsoft.com/office/drawing/2014/main" id="{191C1C72-90F7-46AC-B7DF-7EBB446DC6C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4723" y="4127412"/>
            <a:ext cx="2677057" cy="1338529"/>
          </a:xfrm>
          <a:prstGeom prst="rect">
            <a:avLst/>
          </a:prstGeom>
        </p:spPr>
      </p:pic>
      <p:sp>
        <p:nvSpPr>
          <p:cNvPr id="10" name="Arrow: Right 9">
            <a:extLst>
              <a:ext uri="{FF2B5EF4-FFF2-40B4-BE49-F238E27FC236}">
                <a16:creationId xmlns:a16="http://schemas.microsoft.com/office/drawing/2014/main" id="{D9738CBA-B97B-4DD3-8DD1-BAA23876C13A}"/>
              </a:ext>
            </a:extLst>
          </p:cNvPr>
          <p:cNvSpPr/>
          <p:nvPr/>
        </p:nvSpPr>
        <p:spPr>
          <a:xfrm rot="835361">
            <a:off x="3041780" y="5388339"/>
            <a:ext cx="1483567" cy="23868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Arrow: Right 10">
            <a:extLst>
              <a:ext uri="{FF2B5EF4-FFF2-40B4-BE49-F238E27FC236}">
                <a16:creationId xmlns:a16="http://schemas.microsoft.com/office/drawing/2014/main" id="{39D39556-975F-432C-8DB0-21274FE06895}"/>
              </a:ext>
            </a:extLst>
          </p:cNvPr>
          <p:cNvSpPr/>
          <p:nvPr/>
        </p:nvSpPr>
        <p:spPr>
          <a:xfrm rot="11654094">
            <a:off x="2711389" y="5755489"/>
            <a:ext cx="1819469" cy="23868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Arrow: Right 11">
            <a:extLst>
              <a:ext uri="{FF2B5EF4-FFF2-40B4-BE49-F238E27FC236}">
                <a16:creationId xmlns:a16="http://schemas.microsoft.com/office/drawing/2014/main" id="{2C5F8B0F-EBC7-4C98-AD27-A31E9B833D5A}"/>
              </a:ext>
            </a:extLst>
          </p:cNvPr>
          <p:cNvSpPr/>
          <p:nvPr/>
        </p:nvSpPr>
        <p:spPr>
          <a:xfrm>
            <a:off x="3362857" y="4413380"/>
            <a:ext cx="5790474" cy="23868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0702851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787394-D3A8-449E-90CE-5F534FB83423}"/>
              </a:ext>
            </a:extLst>
          </p:cNvPr>
          <p:cNvSpPr>
            <a:spLocks noGrp="1"/>
          </p:cNvSpPr>
          <p:nvPr>
            <p:ph type="ctrTitle"/>
          </p:nvPr>
        </p:nvSpPr>
        <p:spPr/>
        <p:txBody>
          <a:bodyPr/>
          <a:lstStyle/>
          <a:p>
            <a:r>
              <a:rPr lang="en-US" dirty="0"/>
              <a:t>Thank you </a:t>
            </a:r>
            <a:endParaRPr lang="en-IN" dirty="0"/>
          </a:p>
        </p:txBody>
      </p:sp>
      <p:sp>
        <p:nvSpPr>
          <p:cNvPr id="3" name="Subtitle 2">
            <a:extLst>
              <a:ext uri="{FF2B5EF4-FFF2-40B4-BE49-F238E27FC236}">
                <a16:creationId xmlns:a16="http://schemas.microsoft.com/office/drawing/2014/main" id="{7B3F494C-6FB4-46C1-A512-E3096CAAF68C}"/>
              </a:ext>
            </a:extLst>
          </p:cNvPr>
          <p:cNvSpPr>
            <a:spLocks noGrp="1"/>
          </p:cNvSpPr>
          <p:nvPr>
            <p:ph type="subTitle" idx="1"/>
          </p:nvPr>
        </p:nvSpPr>
        <p:spPr>
          <a:xfrm>
            <a:off x="2332654" y="4387981"/>
            <a:ext cx="9448800" cy="685800"/>
          </a:xfrm>
        </p:spPr>
        <p:txBody>
          <a:bodyPr>
            <a:normAutofit/>
          </a:bodyPr>
          <a:lstStyle/>
          <a:p>
            <a:endParaRPr lang="en-IN" dirty="0"/>
          </a:p>
        </p:txBody>
      </p:sp>
    </p:spTree>
    <p:extLst>
      <p:ext uri="{BB962C8B-B14F-4D97-AF65-F5344CB8AC3E}">
        <p14:creationId xmlns:p14="http://schemas.microsoft.com/office/powerpoint/2010/main" val="3924550542"/>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E5224E"/>
      </a:accent1>
      <a:accent2>
        <a:srgbClr val="9D074E"/>
      </a:accent2>
      <a:accent3>
        <a:srgbClr val="7F2294"/>
      </a:accent3>
      <a:accent4>
        <a:srgbClr val="8D65EA"/>
      </a:accent4>
      <a:accent5>
        <a:srgbClr val="588FE2"/>
      </a:accent5>
      <a:accent6>
        <a:srgbClr val="127CA4"/>
      </a:accent6>
      <a:hlink>
        <a:srgbClr val="FB4AB6"/>
      </a:hlink>
      <a:folHlink>
        <a:srgbClr val="F98FE9"/>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6DB8EB18-3657-4051-A897-2ED38832359E}"/>
    </a:ext>
  </a:extLst>
</a:theme>
</file>

<file path=docProps/app.xml><?xml version="1.0" encoding="utf-8"?>
<Properties xmlns="http://schemas.openxmlformats.org/officeDocument/2006/extended-properties" xmlns:vt="http://schemas.openxmlformats.org/officeDocument/2006/docPropsVTypes">
  <Template>TM04033937[[fn=Vapor Trail]]</Template>
  <TotalTime>1008</TotalTime>
  <Words>278</Words>
  <Application>Microsoft Office PowerPoint</Application>
  <PresentationFormat>Widescreen</PresentationFormat>
  <Paragraphs>18</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Century Gothic</vt:lpstr>
      <vt:lpstr>Times New Roman</vt:lpstr>
      <vt:lpstr>Vapor Trail</vt:lpstr>
      <vt:lpstr>Smart-transport managment</vt:lpstr>
      <vt:lpstr>INTRODUCTION </vt:lpstr>
      <vt:lpstr>TECHNOLOGY USED</vt:lpstr>
      <vt:lpstr>SOLUTION  </vt:lpstr>
      <vt:lpstr>solution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PUBLIC-TRANSPORTATION MANAGEMENT</dc:title>
  <dc:creator>ebe</dc:creator>
  <cp:lastModifiedBy>ebe</cp:lastModifiedBy>
  <cp:revision>18</cp:revision>
  <dcterms:created xsi:type="dcterms:W3CDTF">2020-06-16T17:14:34Z</dcterms:created>
  <dcterms:modified xsi:type="dcterms:W3CDTF">2020-07-13T17:35:12Z</dcterms:modified>
</cp:coreProperties>
</file>