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371A-4178-4FCD-8F9C-29D8833E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5D749-9B39-4916-903E-95A2A7F5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3E9F-3E18-4749-866E-57990060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F8C5-4A37-4114-A0F9-01A85B4E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BBFF-D303-416B-80A3-B87BEED6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8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AC6C-F7C3-4572-8060-3D19B34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2E7B9-8CA4-4A56-B586-F6A25832E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F120-4351-4BFE-B545-D6E4C288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3130-3AA3-416F-A0F3-3C41DF1B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CAC0-4BAD-468E-999D-EC888F4A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1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FC4EE-B17C-48AC-8EEB-B54116B42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EC9A2-5419-47E7-BCBD-53D98937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287-31FF-43A4-9BA0-231F15B1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1DA5-5309-4ACD-83AB-6DC61D20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772E-ACDB-4917-B8DC-1A9E42B6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50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628-C4B8-4F9B-B177-14F950FF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C209-6D2E-4C16-9AF6-27F04099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8F30-B3A6-4153-9B32-38F4E08B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630A-91A1-4F82-AEDF-38F8C325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D7E7-2FC7-4673-A317-D03C5AB4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60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8087-794C-47AA-90C3-BD641EF3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EB3FF-D443-4AAC-9AD0-4AD676D5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4699-100E-4C5B-ADA1-8C1B8270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97F07-F0E5-4F6A-9618-D37BC329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00C5-9D41-4337-8E18-8510393B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70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5ED5-98AC-4192-B77D-698BE616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FBE2-B36E-40D2-8FC0-A1EB1879E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D4D65-36A9-4443-83F7-544088C9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FF648-81F5-4B68-BF30-09967A24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C4D4D-E2DF-4039-B152-BAFF62C4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C728-8646-459E-AFA7-1844C36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62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6F12-045C-465E-998B-DDDB348A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DD24-3C96-44AC-A8C7-61D94167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B449-7966-43E3-B854-86ADC546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BA2CB-5E17-4FB0-8A21-0D407FA69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28016-E256-4C6D-A332-1D272C3C9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3C62C-20CB-43C7-9886-88B894D2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DA725-0444-4E94-AB0F-8C810C7F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91393-7669-41A5-82C7-6F026A02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7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A8E5-F37D-4886-9D3C-5B057146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1936C-ACB3-47A8-A185-62DB841E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48A3E-E247-4D86-83A0-7FA175F2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F1C3-5A38-4BF4-9910-F3541D2B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8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A9368-071F-45CA-9263-A1EC3C61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B5B-0222-4E13-B139-0E0DCBD4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1C36D-B2B2-41BB-93F3-EC1098D8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63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67AE-D86B-40C6-8D63-C6B723F8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5938-0E4F-40B2-A482-5B289313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C5421-250A-45FA-93EA-932FBCAD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71AE-5631-48CC-A5B0-A991079C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5F82-D788-44D5-A9AB-6246B76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5E1CC-02C5-4071-AC00-9476E7E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3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65DA-27C1-44B8-98DF-50ACDCCF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CF2F6-D5E1-4060-8616-49D9B3D6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D2AD-15C8-47F4-9815-9E890883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C6577-8661-4C01-86DF-F3D98306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6DF89-ED72-4C56-8D8F-1EB8DD6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7D4E-A31E-4F71-8ABF-6D9D77E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9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90FF9-87FF-4BB9-B822-3BF3F2BA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0D01-8FB3-4C71-B99C-AC13BDEB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9AA4-C936-4EE6-81D0-7FA68D8D2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093C-A169-46DD-A91E-01EDA16C248F}" type="datetimeFigureOut">
              <a:rPr lang="en-IN" smtClean="0"/>
              <a:t>11-07-2020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D8AC-858C-4ADD-9D23-21937DAAB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04D7-8F4C-4140-9FDD-DE2FF45CB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27F8-F104-4FEF-987C-081CFA4832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01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A14D03-AAD3-4B5C-9048-A3F1181372B4}"/>
              </a:ext>
            </a:extLst>
          </p:cNvPr>
          <p:cNvSpPr/>
          <p:nvPr/>
        </p:nvSpPr>
        <p:spPr>
          <a:xfrm>
            <a:off x="239697" y="292963"/>
            <a:ext cx="11194742" cy="11629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EXISTING PROBLEM</a:t>
            </a:r>
            <a:endParaRPr lang="en-IN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9FEAC-FEB4-4741-A8A8-9721195679F4}"/>
              </a:ext>
            </a:extLst>
          </p:cNvPr>
          <p:cNvSpPr/>
          <p:nvPr/>
        </p:nvSpPr>
        <p:spPr>
          <a:xfrm>
            <a:off x="239697" y="1775534"/>
            <a:ext cx="11434439" cy="4864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42D36-B148-4D7C-98E1-F339D99AA8E4}"/>
              </a:ext>
            </a:extLst>
          </p:cNvPr>
          <p:cNvSpPr/>
          <p:nvPr/>
        </p:nvSpPr>
        <p:spPr>
          <a:xfrm>
            <a:off x="239697" y="1775534"/>
            <a:ext cx="11611992" cy="4128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400" dirty="0"/>
              <a:t>Can Windmills Satisfy the Company’s electricity need</a:t>
            </a:r>
          </a:p>
          <a:p>
            <a:pPr marL="342900" indent="-342900" algn="ctr">
              <a:buAutoNum type="arabicPeriod"/>
            </a:pPr>
            <a:endParaRPr lang="en-US" sz="2400" dirty="0"/>
          </a:p>
          <a:p>
            <a:pPr marL="342900" indent="-342900" algn="ctr">
              <a:buAutoNum type="arabicPeriod"/>
            </a:pPr>
            <a:r>
              <a:rPr lang="en-US" sz="2400" dirty="0"/>
              <a:t>If then when we can say it is suitable ?</a:t>
            </a:r>
          </a:p>
          <a:p>
            <a:pPr marL="342900" indent="-342900" algn="ctr">
              <a:buAutoNum type="arabicPeriod"/>
            </a:pPr>
            <a:endParaRPr lang="en-US" sz="2400" dirty="0"/>
          </a:p>
          <a:p>
            <a:pPr marL="342900" indent="-342900" algn="ctr">
              <a:buAutoNum type="arabicPeriod"/>
            </a:pPr>
            <a:r>
              <a:rPr lang="en-US" sz="2400" dirty="0"/>
              <a:t>How to save the company’s money spending on the electricity on this problem?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07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A1F1-D5AA-4720-A4D8-8BA29009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95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/>
              <a:t>Getting started with APP(Flutter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3525-300A-4F25-B3A7-F455CDCE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than UI</a:t>
            </a:r>
          </a:p>
          <a:p>
            <a:endParaRPr lang="en-US" dirty="0"/>
          </a:p>
          <a:p>
            <a:r>
              <a:rPr lang="en-US" dirty="0"/>
              <a:t>Mobility in getting information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21666-C247-4DDA-97D9-62455F8DE9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54" y="3429000"/>
            <a:ext cx="1962785" cy="355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0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D7D4-9669-4830-BD21-EC369E19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1"/>
            <a:ext cx="10515600" cy="95764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1488-DE01-46DB-B671-5EEED778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technology effectively</a:t>
            </a:r>
          </a:p>
          <a:p>
            <a:endParaRPr lang="en-US" dirty="0"/>
          </a:p>
          <a:p>
            <a:r>
              <a:rPr lang="en-US" dirty="0"/>
              <a:t>Forecasting the values as Prediction of future values</a:t>
            </a:r>
          </a:p>
          <a:p>
            <a:endParaRPr lang="en-US" dirty="0"/>
          </a:p>
          <a:p>
            <a:r>
              <a:rPr lang="en-US" dirty="0"/>
              <a:t>Machine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14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C1D8-C23D-4BAA-ADB3-4F7DF443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477"/>
            <a:ext cx="10515600" cy="17311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IBM CLOUD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795EE-1C77-41A1-9625-841B977A25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1" y="4336297"/>
            <a:ext cx="3162300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6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73CE-BF02-4EC1-BD40-A3647131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STARTING WITH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6E77-EF0C-4E52-A5FE-A51472DC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402672"/>
            <a:ext cx="11452194" cy="4774291"/>
          </a:xfrm>
        </p:spPr>
        <p:txBody>
          <a:bodyPr/>
          <a:lstStyle/>
          <a:p>
            <a:r>
              <a:rPr lang="en-US" dirty="0"/>
              <a:t>DATASET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0FABC-7B26-4684-8FDD-CFE953D620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1668" y="1911954"/>
            <a:ext cx="2255520" cy="3992880"/>
          </a:xfrm>
          <a:prstGeom prst="rect">
            <a:avLst/>
          </a:prstGeom>
        </p:spPr>
      </p:pic>
      <p:pic>
        <p:nvPicPr>
          <p:cNvPr id="6" name="Picture 5" descr="Wind turbines and the wind energy - how much power is in the wind?">
            <a:extLst>
              <a:ext uri="{FF2B5EF4-FFF2-40B4-BE49-F238E27FC236}">
                <a16:creationId xmlns:a16="http://schemas.microsoft.com/office/drawing/2014/main" id="{29BC6AD8-80FA-4AFB-9E43-3F20D2649E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12" y="4963838"/>
            <a:ext cx="4311737" cy="98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343DE-054D-4ABB-8687-5250A25F78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41653" y="2088286"/>
            <a:ext cx="1384917" cy="27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7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3395-DCB6-46A8-9728-D3CC46BE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"/>
            <a:ext cx="10515600" cy="5990532"/>
          </a:xfrm>
        </p:spPr>
        <p:txBody>
          <a:bodyPr/>
          <a:lstStyle/>
          <a:p>
            <a:r>
              <a:rPr lang="en-US" dirty="0"/>
              <a:t>DEPLOYMENT AND ANALYSIS</a:t>
            </a:r>
          </a:p>
          <a:p>
            <a:pPr marL="0" indent="0">
              <a:buNone/>
            </a:pPr>
            <a:r>
              <a:rPr lang="en-US" sz="1800" dirty="0"/>
              <a:t>MULTI LINEAR REGRESSION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DE86-185C-4EC9-802B-13BDB6CBC2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2487" y="1275055"/>
            <a:ext cx="3253740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82552-7B4F-43B1-B7E3-F1C1C32B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77" y="2995406"/>
            <a:ext cx="4656223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9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CCF-7760-402B-B241-8B808530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0"/>
            <a:ext cx="11060837" cy="6667129"/>
          </a:xfrm>
        </p:spPr>
        <p:txBody>
          <a:bodyPr/>
          <a:lstStyle/>
          <a:p>
            <a:r>
              <a:rPr lang="en-US" dirty="0"/>
              <a:t>Relationship with the Wind direction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6A6FD-1283-4047-B126-A674D6E3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2" y="645340"/>
            <a:ext cx="4776187" cy="3003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DDDF6-3071-4915-96EC-461BA19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70" y="564104"/>
            <a:ext cx="4926262" cy="3084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F88ED-DE5C-410D-ABC8-97B4E3B19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3" y="3648722"/>
            <a:ext cx="4583796" cy="2792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94CB1-155B-46F5-8515-1D8C33AA2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07641"/>
            <a:ext cx="5063232" cy="30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7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88ADA-CAFB-4502-85C5-3761DBAFC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3678"/>
            <a:ext cx="5425910" cy="3013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D7B12-9D57-459B-A283-80E6D6B5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5" y="79898"/>
            <a:ext cx="4977414" cy="301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91EF1-DEBC-4B0D-95E1-CC9F2CF73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88" y="3429000"/>
            <a:ext cx="5243014" cy="3215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2584B-299F-4A6F-A038-01DF197B2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97864"/>
            <a:ext cx="5273497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EF84-87F6-4614-BA30-BB884AFA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3378-6FCF-4ED2-A41B-47900FE3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North and South gives the better output power as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greater than 10 Megawatts</a:t>
            </a:r>
          </a:p>
          <a:p>
            <a:endParaRPr lang="en-IN" b="1" dirty="0">
              <a:latin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direction such as Northeast, West, South East, and Southwest gives the moderate output results as ranges between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(0-8)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Megawatts.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the remaining direction such as East and Northwest gives the poor output results on the inputs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59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83DF-DADA-4B22-9157-D25D28CE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Getting started with User Interface (python flask)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81A2-8582-445E-9547-D711721B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r>
              <a:rPr lang="en-US" dirty="0"/>
              <a:t>For user understanding</a:t>
            </a:r>
          </a:p>
          <a:p>
            <a:endParaRPr lang="en-US" dirty="0"/>
          </a:p>
          <a:p>
            <a:r>
              <a:rPr lang="en-US" dirty="0"/>
              <a:t>Better Readability of output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C64EC-B663-44A5-BEBA-C4060478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7" y="2930703"/>
            <a:ext cx="7131728" cy="35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325</TotalTime>
  <Words>155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SOLUTION</vt:lpstr>
      <vt:lpstr>IBM CLOUD</vt:lpstr>
      <vt:lpstr>STARTING WITH MACHINE LEARNING</vt:lpstr>
      <vt:lpstr>PowerPoint Presentation</vt:lpstr>
      <vt:lpstr>PowerPoint Presentation</vt:lpstr>
      <vt:lpstr>PowerPoint Presentation</vt:lpstr>
      <vt:lpstr>RESULT</vt:lpstr>
      <vt:lpstr>Getting started with User Interface (python flask)</vt:lpstr>
      <vt:lpstr>Getting started with APP(Flutter)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barath kumar</dc:creator>
  <cp:lastModifiedBy>barath kumar</cp:lastModifiedBy>
  <cp:revision>9</cp:revision>
  <dcterms:created xsi:type="dcterms:W3CDTF">2020-07-10T11:54:18Z</dcterms:created>
  <dcterms:modified xsi:type="dcterms:W3CDTF">2020-07-11T06:46:51Z</dcterms:modified>
</cp:coreProperties>
</file>