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2800" b="1" dirty="0"/>
              <a:t>COVID-19 Twitter Sentiment Analysis Model   </a:t>
            </a:r>
            <a:r>
              <a:rPr lang="en-IN" b="1" dirty="0"/>
              <a:t>    </a:t>
            </a:r>
            <a:endParaRPr lang="en-IN" dirty="0"/>
          </a:p>
        </p:txBody>
      </p:sp>
      <p:sp>
        <p:nvSpPr>
          <p:cNvPr id="3" name="Subtitle 2"/>
          <p:cNvSpPr>
            <a:spLocks noGrp="1"/>
          </p:cNvSpPr>
          <p:nvPr>
            <p:ph type="subTitle" idx="1"/>
          </p:nvPr>
        </p:nvSpPr>
        <p:spPr/>
        <p:txBody>
          <a:bodyPr/>
          <a:lstStyle/>
          <a:p>
            <a:pPr algn="r"/>
            <a:r>
              <a:rPr lang="en-IN" dirty="0" smtClean="0"/>
              <a:t>Team: Interceptor</a:t>
            </a:r>
          </a:p>
          <a:p>
            <a:pPr algn="r"/>
            <a:r>
              <a:rPr lang="en-IN" dirty="0" smtClean="0"/>
              <a:t>Member(s): </a:t>
            </a:r>
            <a:r>
              <a:rPr lang="en-IN" dirty="0" err="1" smtClean="0"/>
              <a:t>Veni</a:t>
            </a:r>
            <a:r>
              <a:rPr lang="en-IN" dirty="0" smtClean="0"/>
              <a:t> S</a:t>
            </a:r>
            <a:endParaRPr lang="en-IN" dirty="0"/>
          </a:p>
        </p:txBody>
      </p:sp>
    </p:spTree>
    <p:extLst>
      <p:ext uri="{BB962C8B-B14F-4D97-AF65-F5344CB8AC3E}">
        <p14:creationId xmlns:p14="http://schemas.microsoft.com/office/powerpoint/2010/main" val="411814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p:txBody>
          <a:bodyPr/>
          <a:lstStyle/>
          <a:p>
            <a:r>
              <a:rPr lang="en-US" dirty="0"/>
              <a:t>Social Media Monitoring (SMM).Understand social data like never. Social media is a goldmine of consumer stories and opinion data</a:t>
            </a:r>
            <a:r>
              <a:rPr lang="en-US" dirty="0" smtClean="0"/>
              <a:t>.</a:t>
            </a:r>
          </a:p>
          <a:p>
            <a:r>
              <a:rPr lang="en-US" dirty="0"/>
              <a:t>Can predict the reaction of citizens regarding COVID-19 and pandemic effects</a:t>
            </a:r>
            <a:r>
              <a:rPr lang="en-US" dirty="0" smtClean="0"/>
              <a:t>.</a:t>
            </a:r>
          </a:p>
          <a:p>
            <a:r>
              <a:rPr lang="en-US" dirty="0"/>
              <a:t>Helpful to companies that during this pandemic what likely people want and people rather prefer not to.</a:t>
            </a:r>
            <a:endParaRPr lang="en-IN" dirty="0"/>
          </a:p>
        </p:txBody>
      </p:sp>
    </p:spTree>
    <p:extLst>
      <p:ext uri="{BB962C8B-B14F-4D97-AF65-F5344CB8AC3E}">
        <p14:creationId xmlns:p14="http://schemas.microsoft.com/office/powerpoint/2010/main" val="188794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r>
              <a:rPr lang="en-IN" dirty="0"/>
              <a:t> </a:t>
            </a:r>
          </a:p>
        </p:txBody>
      </p:sp>
      <p:sp>
        <p:nvSpPr>
          <p:cNvPr id="3" name="Content Placeholder 2"/>
          <p:cNvSpPr>
            <a:spLocks noGrp="1"/>
          </p:cNvSpPr>
          <p:nvPr>
            <p:ph idx="1"/>
          </p:nvPr>
        </p:nvSpPr>
        <p:spPr/>
        <p:txBody>
          <a:bodyPr>
            <a:normAutofit lnSpcReduction="10000"/>
          </a:bodyPr>
          <a:lstStyle/>
          <a:p>
            <a:pPr marL="0" indent="0">
              <a:buNone/>
            </a:pPr>
            <a:r>
              <a:rPr lang="en-US" dirty="0"/>
              <a:t>We described how did we implemented "Covid-19 Tweet Analysis Model" using Node-RED and IBM Cloud platforms. The tweet analysis is one of the best ways to find people's sentiment towards certain things but just analyzing tweets. During this pandemic it is way more important to determine fellow people's thoughts and its after effect on the society , market etc. We used the best and more efficient platforms to implement the same. Less coding is the highlight of our project. The dashboard we developed is easy understandable and reliable to people. Tweet analysis thus can be used in many areas like marketing and improve the activities in that particular field.</a:t>
            </a:r>
            <a:endParaRPr lang="en-IN" dirty="0"/>
          </a:p>
        </p:txBody>
      </p:sp>
    </p:spTree>
    <p:extLst>
      <p:ext uri="{BB962C8B-B14F-4D97-AF65-F5344CB8AC3E}">
        <p14:creationId xmlns:p14="http://schemas.microsoft.com/office/powerpoint/2010/main" val="348060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r>
              <a:rPr lang="en-IN" dirty="0"/>
              <a:t>  </a:t>
            </a:r>
          </a:p>
        </p:txBody>
      </p:sp>
      <p:sp>
        <p:nvSpPr>
          <p:cNvPr id="3" name="Content Placeholder 2"/>
          <p:cNvSpPr>
            <a:spLocks noGrp="1"/>
          </p:cNvSpPr>
          <p:nvPr>
            <p:ph idx="1"/>
          </p:nvPr>
        </p:nvSpPr>
        <p:spPr/>
        <p:txBody>
          <a:bodyPr/>
          <a:lstStyle/>
          <a:p>
            <a:r>
              <a:rPr lang="en-US" dirty="0"/>
              <a:t>This project is about the sentiment analysis of Indians after the extension of lock down announcements to be analyzed with the relevant #tags on twitter and build a predictive analytics model to understand the behavior of people if the lock down is further extended</a:t>
            </a:r>
            <a:r>
              <a:rPr lang="en-US" dirty="0" smtClean="0"/>
              <a:t>.</a:t>
            </a:r>
          </a:p>
          <a:p>
            <a:r>
              <a:rPr lang="en-US" dirty="0"/>
              <a:t>Also aim to develop a dashboard with visualization of people reaction to the </a:t>
            </a:r>
            <a:r>
              <a:rPr lang="en-US" dirty="0" err="1"/>
              <a:t>govt</a:t>
            </a:r>
            <a:r>
              <a:rPr lang="en-US" dirty="0"/>
              <a:t> announcements on lock down extension.</a:t>
            </a:r>
            <a:endParaRPr lang="en-IN" dirty="0"/>
          </a:p>
        </p:txBody>
      </p:sp>
    </p:spTree>
    <p:extLst>
      <p:ext uri="{BB962C8B-B14F-4D97-AF65-F5344CB8AC3E}">
        <p14:creationId xmlns:p14="http://schemas.microsoft.com/office/powerpoint/2010/main" val="402084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b="1" dirty="0"/>
              <a:t>Related Work </a:t>
            </a:r>
            <a:br>
              <a:rPr lang="en-IN" b="1" dirty="0"/>
            </a:br>
            <a:r>
              <a:rPr lang="en-IN" dirty="0"/>
              <a:t>  </a:t>
            </a:r>
          </a:p>
        </p:txBody>
      </p:sp>
      <p:sp>
        <p:nvSpPr>
          <p:cNvPr id="3" name="Content Placeholder 2"/>
          <p:cNvSpPr>
            <a:spLocks noGrp="1"/>
          </p:cNvSpPr>
          <p:nvPr>
            <p:ph idx="1"/>
          </p:nvPr>
        </p:nvSpPr>
        <p:spPr/>
        <p:txBody>
          <a:bodyPr/>
          <a:lstStyle/>
          <a:p>
            <a:r>
              <a:rPr lang="en-US" dirty="0"/>
              <a:t>Node-RED is a programming tool for wiring together hardware devices, APIs and online services in new and interesting ways. It provides a browser based editor that makes it easy to wire together flows using the wide range of nodes in the palette that can be deployed to its runtime in a single-click</a:t>
            </a:r>
            <a:r>
              <a:rPr lang="en-US" dirty="0" smtClean="0"/>
              <a:t>.</a:t>
            </a:r>
          </a:p>
          <a:p>
            <a:r>
              <a:rPr lang="en-US" dirty="0"/>
              <a:t>Install suitable nodes for your project , the twitter nodes, sentiment node from the manage palette. </a:t>
            </a:r>
            <a:endParaRPr lang="en-IN" dirty="0"/>
          </a:p>
        </p:txBody>
      </p:sp>
    </p:spTree>
    <p:extLst>
      <p:ext uri="{BB962C8B-B14F-4D97-AF65-F5344CB8AC3E}">
        <p14:creationId xmlns:p14="http://schemas.microsoft.com/office/powerpoint/2010/main" val="206297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sp>
        <p:nvSpPr>
          <p:cNvPr id="3" name="Content Placeholder 2"/>
          <p:cNvSpPr>
            <a:spLocks noGrp="1"/>
          </p:cNvSpPr>
          <p:nvPr>
            <p:ph idx="1"/>
          </p:nvPr>
        </p:nvSpPr>
        <p:spPr/>
        <p:txBody>
          <a:bodyPr/>
          <a:lstStyle/>
          <a:p>
            <a:r>
              <a:rPr lang="en-US" dirty="0"/>
              <a:t>Using Node-RED, we got the best and efficient way to implement Twitter Sentiment Analysis. </a:t>
            </a:r>
            <a:endParaRPr lang="en-US" dirty="0" smtClean="0"/>
          </a:p>
          <a:p>
            <a:r>
              <a:rPr lang="en-US" dirty="0" smtClean="0"/>
              <a:t>Just </a:t>
            </a:r>
            <a:r>
              <a:rPr lang="en-US" dirty="0"/>
              <a:t>some nodes may be required  to deliver the whole project. </a:t>
            </a:r>
            <a:endParaRPr lang="en-US" dirty="0" smtClean="0"/>
          </a:p>
          <a:p>
            <a:r>
              <a:rPr lang="en-US" dirty="0" smtClean="0"/>
              <a:t>Coding </a:t>
            </a:r>
            <a:r>
              <a:rPr lang="en-US" dirty="0"/>
              <a:t>knowledge is not required in Node-RED. </a:t>
            </a:r>
            <a:endParaRPr lang="en-US" dirty="0" smtClean="0"/>
          </a:p>
          <a:p>
            <a:r>
              <a:rPr lang="en-US" dirty="0" smtClean="0"/>
              <a:t>We </a:t>
            </a:r>
            <a:r>
              <a:rPr lang="en-US" dirty="0"/>
              <a:t>handle with less code and concentrate more on nodes in them.</a:t>
            </a:r>
            <a:endParaRPr lang="en-IN" dirty="0"/>
          </a:p>
        </p:txBody>
      </p:sp>
    </p:spTree>
    <p:extLst>
      <p:ext uri="{BB962C8B-B14F-4D97-AF65-F5344CB8AC3E}">
        <p14:creationId xmlns:p14="http://schemas.microsoft.com/office/powerpoint/2010/main" val="238210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55662" y="2765769"/>
            <a:ext cx="3961149" cy="646331"/>
          </a:xfrm>
          <a:prstGeom prst="rect">
            <a:avLst/>
          </a:prstGeom>
        </p:spPr>
        <p:txBody>
          <a:bodyPr wrap="none">
            <a:spAutoFit/>
          </a:bodyPr>
          <a:lstStyle/>
          <a:p>
            <a:r>
              <a:rPr lang="en-IN" sz="3600" dirty="0">
                <a:solidFill>
                  <a:srgbClr val="000000"/>
                </a:solidFill>
                <a:latin typeface="+mj-lt"/>
              </a:rPr>
              <a:t>F</a:t>
            </a:r>
            <a:r>
              <a:rPr lang="en-IN" sz="3600" dirty="0" smtClean="0">
                <a:solidFill>
                  <a:srgbClr val="000000"/>
                </a:solidFill>
                <a:latin typeface="+mj-lt"/>
              </a:rPr>
              <a:t>lows </a:t>
            </a:r>
            <a:r>
              <a:rPr lang="en-IN" sz="3600" dirty="0">
                <a:solidFill>
                  <a:srgbClr val="000000"/>
                </a:solidFill>
                <a:latin typeface="+mj-lt"/>
              </a:rPr>
              <a:t>of the project.</a:t>
            </a:r>
            <a:endParaRPr lang="en-IN" sz="3600" dirty="0">
              <a:latin typeface="+mj-lt"/>
            </a:endParaRPr>
          </a:p>
        </p:txBody>
      </p:sp>
    </p:spTree>
    <p:extLst>
      <p:ext uri="{BB962C8B-B14F-4D97-AF65-F5344CB8AC3E}">
        <p14:creationId xmlns:p14="http://schemas.microsoft.com/office/powerpoint/2010/main" val="293486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060" y="811850"/>
            <a:ext cx="9183879" cy="5165932"/>
          </a:xfrm>
          <a:prstGeom prst="rect">
            <a:avLst/>
          </a:prstGeom>
        </p:spPr>
      </p:pic>
    </p:spTree>
    <p:extLst>
      <p:ext uri="{BB962C8B-B14F-4D97-AF65-F5344CB8AC3E}">
        <p14:creationId xmlns:p14="http://schemas.microsoft.com/office/powerpoint/2010/main" val="138687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043" y="760576"/>
            <a:ext cx="9472537" cy="5328302"/>
          </a:xfrm>
          <a:prstGeom prst="rect">
            <a:avLst/>
          </a:prstGeom>
        </p:spPr>
      </p:pic>
    </p:spTree>
    <p:extLst>
      <p:ext uri="{BB962C8B-B14F-4D97-AF65-F5344CB8AC3E}">
        <p14:creationId xmlns:p14="http://schemas.microsoft.com/office/powerpoint/2010/main" val="266385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5645" y="2970868"/>
            <a:ext cx="5549724" cy="523220"/>
          </a:xfrm>
          <a:prstGeom prst="rect">
            <a:avLst/>
          </a:prstGeom>
        </p:spPr>
        <p:txBody>
          <a:bodyPr wrap="none">
            <a:spAutoFit/>
          </a:bodyPr>
          <a:lstStyle/>
          <a:p>
            <a:r>
              <a:rPr lang="en-IN" sz="2800" dirty="0">
                <a:solidFill>
                  <a:srgbClr val="000000"/>
                </a:solidFill>
                <a:latin typeface="+mj-lt"/>
              </a:rPr>
              <a:t>Twitter Sentiment Analysis Dashboard</a:t>
            </a:r>
            <a:endParaRPr lang="en-IN" sz="2800" dirty="0">
              <a:latin typeface="+mj-lt"/>
            </a:endParaRPr>
          </a:p>
        </p:txBody>
      </p:sp>
    </p:spTree>
    <p:extLst>
      <p:ext uri="{BB962C8B-B14F-4D97-AF65-F5344CB8AC3E}">
        <p14:creationId xmlns:p14="http://schemas.microsoft.com/office/powerpoint/2010/main" val="360026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41" y="769122"/>
            <a:ext cx="9518116" cy="5353940"/>
          </a:xfrm>
          <a:prstGeom prst="rect">
            <a:avLst/>
          </a:prstGeom>
        </p:spPr>
      </p:pic>
    </p:spTree>
    <p:extLst>
      <p:ext uri="{BB962C8B-B14F-4D97-AF65-F5344CB8AC3E}">
        <p14:creationId xmlns:p14="http://schemas.microsoft.com/office/powerpoint/2010/main" val="35109638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358</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COVID-19 Twitter Sentiment Analysis Model       </vt:lpstr>
      <vt:lpstr>Introduction  </vt:lpstr>
      <vt:lpstr> Related Work    </vt:lpstr>
      <vt:lpstr>Results</vt:lpstr>
      <vt:lpstr>PowerPoint Presentation</vt:lpstr>
      <vt:lpstr>PowerPoint Presentation</vt:lpstr>
      <vt:lpstr>PowerPoint Presentation</vt:lpstr>
      <vt:lpstr>PowerPoint Presentation</vt:lpstr>
      <vt:lpstr>PowerPoint Presentation</vt:lpstr>
      <vt:lpstr>Applications</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Twitter Sentiment Analysis Model</dc:title>
  <dc:creator>ASUS</dc:creator>
  <cp:lastModifiedBy>ASUS</cp:lastModifiedBy>
  <cp:revision>7</cp:revision>
  <dcterms:created xsi:type="dcterms:W3CDTF">2020-07-14T05:59:04Z</dcterms:created>
  <dcterms:modified xsi:type="dcterms:W3CDTF">2020-07-14T07:23:54Z</dcterms:modified>
</cp:coreProperties>
</file>