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thi GP" userId="01fdee408e2036f4" providerId="LiveId" clId="{190D2DB9-89CF-4312-BE5C-D20F37483351}"/>
    <pc:docChg chg="addSld delSld modSld">
      <pc:chgData name="Srinithi GP" userId="01fdee408e2036f4" providerId="LiveId" clId="{190D2DB9-89CF-4312-BE5C-D20F37483351}" dt="2020-09-12T10:58:33.723" v="4" actId="2696"/>
      <pc:docMkLst>
        <pc:docMk/>
      </pc:docMkLst>
      <pc:sldChg chg="addSp mod">
        <pc:chgData name="Srinithi GP" userId="01fdee408e2036f4" providerId="LiveId" clId="{190D2DB9-89CF-4312-BE5C-D20F37483351}" dt="2020-09-12T10:58:00.390" v="0" actId="22"/>
        <pc:sldMkLst>
          <pc:docMk/>
          <pc:sldMk cId="2184744295" sldId="275"/>
        </pc:sldMkLst>
        <pc:picChg chg="add">
          <ac:chgData name="Srinithi GP" userId="01fdee408e2036f4" providerId="LiveId" clId="{190D2DB9-89CF-4312-BE5C-D20F37483351}" dt="2020-09-12T10:58:00.390" v="0" actId="22"/>
          <ac:picMkLst>
            <pc:docMk/>
            <pc:sldMk cId="2184744295" sldId="275"/>
            <ac:picMk id="3" creationId="{3A9F2F3F-79AD-4EB0-AF13-961313F18894}"/>
          </ac:picMkLst>
        </pc:picChg>
      </pc:sldChg>
      <pc:sldChg chg="new del">
        <pc:chgData name="Srinithi GP" userId="01fdee408e2036f4" providerId="LiveId" clId="{190D2DB9-89CF-4312-BE5C-D20F37483351}" dt="2020-09-12T10:58:33.723" v="4" actId="2696"/>
        <pc:sldMkLst>
          <pc:docMk/>
          <pc:sldMk cId="2387848937" sldId="276"/>
        </pc:sldMkLst>
      </pc:sldChg>
      <pc:sldChg chg="new del">
        <pc:chgData name="Srinithi GP" userId="01fdee408e2036f4" providerId="LiveId" clId="{190D2DB9-89CF-4312-BE5C-D20F37483351}" dt="2020-09-12T10:58:29.354" v="3" actId="2696"/>
        <pc:sldMkLst>
          <pc:docMk/>
          <pc:sldMk cId="3889471096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C2E3-B0CE-45B5-B034-C481CB8FB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7AE5F-D8A9-4B03-A7F9-40C69168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C27E-6883-4A2B-869A-B16152A4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02F-90F3-42DA-BA03-AC6B747032E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53571-E207-44B0-888A-B28D1EEE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CE780-DE9B-42CA-A310-D546E53E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5A81-955A-4413-8D7C-74AA92AC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6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4037-93DF-436A-9B86-EC960D08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BFAA6-DAA4-4EE7-B60F-68269EB62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1F343-0BF4-4EE7-BCB0-73AD386A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02F-90F3-42DA-BA03-AC6B747032E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5B93-2DF8-42F2-A4E5-118536E0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4ABDF-AC0F-4B28-8A3A-E331D64D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5A81-955A-4413-8D7C-74AA92AC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4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DBF16-395A-4A9F-991B-8F9525C82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A0E0B-936E-47CC-A449-0C2F1BA45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D30B2-9C30-4F39-944B-4379AE3D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02F-90F3-42DA-BA03-AC6B747032E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8FDA4-3B94-4879-A5AB-F18B0EAD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897B9-4C05-4069-9AF1-3EA66611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5A81-955A-4413-8D7C-74AA92AC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5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879F-C984-4C8D-B304-AE12EAF0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65DD-7ABB-467B-9439-5EA4AC0C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8EEA-A39A-4D57-8D8A-B3EDF18C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02F-90F3-42DA-BA03-AC6B747032E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F711A-1A0D-46E8-B989-BB769D46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46E37-2CEA-4F54-B666-776FEDD0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5A81-955A-4413-8D7C-74AA92AC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02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CA40-7056-4073-8D54-67DFF63B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A66F3-F36A-4B0E-BB55-1F67854CB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50E45-D5D4-44C9-BE21-E97B4C03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02F-90F3-42DA-BA03-AC6B747032E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60579-4D7F-47DC-BD50-5A670412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69C15-575B-42EC-B768-0E1B0542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5A81-955A-4413-8D7C-74AA92AC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CBA3-46EA-453E-B12A-2A193AB2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F0B5-03DC-483E-A574-089593369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56F69-6217-4DDC-9D0F-C5D3D5AA0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53704-4743-4733-AE5E-8326921D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02F-90F3-42DA-BA03-AC6B747032E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774B4-D68F-4D27-A062-0F517324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B7E3-491A-4101-B87A-66817593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5A81-955A-4413-8D7C-74AA92AC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38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FDAE-AD65-4DFB-BFD2-0710273D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3DEEC-526E-4556-B153-2389D105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53BB0-3684-4257-A082-692290D44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55EA4-E4B2-4F1F-A1FF-F8648E416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326D5-1785-40FD-A0A5-3D57EA6F4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427D1-4F0E-4E83-80AE-BF90628F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02F-90F3-42DA-BA03-AC6B747032E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9C055-3EBE-4A16-8DE5-ACC5716D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259D6-C8FB-4859-BCE3-1DD059E3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5A81-955A-4413-8D7C-74AA92AC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9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1F87-7939-4DE9-AE74-2308EDC2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A64DB-D577-4056-BA8F-DED9DB50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02F-90F3-42DA-BA03-AC6B747032E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3E968-86A6-4CCB-98A5-973350D4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ECD7E-7AF2-4692-941C-ECAC029C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5A81-955A-4413-8D7C-74AA92AC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9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0C47E-212C-4A1E-A0F2-EFB9B9E7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02F-90F3-42DA-BA03-AC6B747032E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02923-81FA-4882-8450-99BE71B5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E5535-3F2D-4676-8740-76FD2424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5A81-955A-4413-8D7C-74AA92AC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35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425E-5B34-4D39-8786-34DE8323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CA6D-7312-4673-A2E2-3EC3835A6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45C66-5841-4C78-B97B-0B7E91AAB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E233D-B616-4036-8BFA-830A63B1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02F-90F3-42DA-BA03-AC6B747032E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16909-2A7A-4EF5-B5D1-B4FBE9EF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F613D-FD6F-4B97-A341-372A63C8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5A81-955A-4413-8D7C-74AA92AC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88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994C-6416-4170-BD86-4B289103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310C4-22F5-4B46-8431-2BA9CC079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59132-B051-4B1D-BFF4-33B341FFE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083AB-94CA-4128-BDC2-328BFA8B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02F-90F3-42DA-BA03-AC6B747032E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3D56-D80A-4CCB-A1D7-EDDB6BD6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B026A-32FA-4B22-976B-2323630E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5A81-955A-4413-8D7C-74AA92AC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86731-7B6B-4FBB-A200-FFA98816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E1D0A-835E-4448-9291-4A055DFB8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2AF2-6CD9-42B6-A498-810194A6B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2802F-90F3-42DA-BA03-AC6B747032E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91DAB-FF12-4DB3-B46E-278B5E385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B66B7-2142-4061-BBAD-CAA27E162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95A81-955A-4413-8D7C-74AA92AC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4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091BAB-5F66-4D23-A406-9C4929C91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D3DB3C-7923-43DC-8E73-BEFEEE03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5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5DC240-DAD2-44B6-9F0B-CE69C89B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6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074D0-407B-4F56-B439-912FF4032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6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91551-199B-47B0-A00A-7A8E03311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83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447B21-B5D2-4511-AE4F-95926B790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3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36B89-2F4D-4920-829D-E140436FF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3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E70BA4-D4D0-4A4B-B857-E01086D3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95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BB551-0210-40F5-A9D5-A6F5A1E53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69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2EBAE-8F8D-46D8-AB58-49E6C0D6A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79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9F2F3F-79AD-4EB0-AF13-961313F18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4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0DC1FF-9139-4DD7-B8A8-E70D4BC4D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2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F62D3-3F09-44D6-B280-1A93BA3D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9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55E52-A471-45D6-959E-CA7FE9F6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8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3C7BB9-0E59-4D68-8180-3180F190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2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1ED58F-1A5B-42E9-846B-4B0BDBEC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6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809E69-7071-4D74-AAAD-AF38DAE72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4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C40DD1-7DD6-4607-8A33-4325E7C2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BEFB71-50A5-4E21-8C42-790C9D063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9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Srinithi GP</dc:creator>
  <cp:lastModifiedBy>Srinithi GP</cp:lastModifiedBy>
  <cp:revision>1</cp:revision>
  <dcterms:created xsi:type="dcterms:W3CDTF">2020-09-11T09:06:38Z</dcterms:created>
  <dcterms:modified xsi:type="dcterms:W3CDTF">2020-09-12T10:58:48Z</dcterms:modified>
</cp:coreProperties>
</file>