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2" r:id="rId5"/>
    <p:sldId id="261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4E75-DB02-46C2-889B-83E6D220A34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F4D9A-AE26-4DA4-ADF3-2A118C3AD8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0"/>
            <a:ext cx="92964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1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</cp:revision>
  <dcterms:created xsi:type="dcterms:W3CDTF">2020-10-26T15:11:15Z</dcterms:created>
  <dcterms:modified xsi:type="dcterms:W3CDTF">2020-10-26T15:47:45Z</dcterms:modified>
</cp:coreProperties>
</file>