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bdbc9c8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bdbc9c8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bdbc9c8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bdbc9c8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bdbc9c8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bdbc9c8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bdbc9c8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bdbc9c8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3875" y="967575"/>
            <a:ext cx="62688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923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SMART AGRICULTURE SYSTEM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1923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 BASED ON IOT 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1923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400" y="394675"/>
            <a:ext cx="4443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What is smart farming?</a:t>
            </a:r>
            <a:endParaRPr sz="3100"/>
          </a:p>
        </p:txBody>
      </p:sp>
      <p:sp>
        <p:nvSpPr>
          <p:cNvPr id="60" name="Google Shape;60;p14"/>
          <p:cNvSpPr txBox="1"/>
          <p:nvPr/>
        </p:nvSpPr>
        <p:spPr>
          <a:xfrm>
            <a:off x="611100" y="1565975"/>
            <a:ext cx="7957200" cy="2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Smart farming is a technique used to improve the crop production using latest technolgy</a:t>
            </a:r>
            <a:endParaRPr sz="19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2787825"/>
            <a:ext cx="20097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399" y="2679788"/>
            <a:ext cx="2185451" cy="14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125" y="2776362"/>
            <a:ext cx="2353168" cy="12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smart farming?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increase crop production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decrease human efforts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increase crop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reduce Crop loses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take preventive measures about weather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Smart agriculture is really helpful to farmers and provides a great source to predict the upcoming weather forecast and prevent a lot of crop damage and loses and to reduce few human efforts of switching the motor.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56475" y="331025"/>
            <a:ext cx="3081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Conclusion: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