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88" r:id="rId7"/>
    <p:sldId id="289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6" d="100"/>
          <a:sy n="86" d="100"/>
        </p:scale>
        <p:origin x="562" y="6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997196"/>
          </a:xfrm>
        </p:spPr>
        <p:txBody>
          <a:bodyPr lIns="0" tIns="0" rIns="0" bIns="0" anchor="t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NITIN KUMAR PATEL</a:t>
            </a: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Smart agriculture system based on IoT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Internship ID - </a:t>
            </a:r>
            <a:r>
              <a:rPr lang="en-IN" sz="1800" dirty="0">
                <a:solidFill>
                  <a:srgbClr val="FFC000"/>
                </a:solidFill>
              </a:rPr>
              <a:t>SB43119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445">
        <p159:morph option="byObject"/>
      </p:transition>
    </mc:Choice>
    <mc:Fallback>
      <p:transition spd="slow" advTm="244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Chart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UI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2603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IBM SIMULATOR SENSOR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IBM WATSON IoT PLATFORM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OPEN WEATHER 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IBM CLOUD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NODE-RED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IDLE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F63-AFE2-4291-88E9-B0BFEB7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IBM WATSON IOT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1A72C-8D7F-4575-B49F-960C3C51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37677"/>
            <a:ext cx="7735712" cy="4339285"/>
          </a:xfrm>
        </p:spPr>
      </p:pic>
    </p:spTree>
    <p:extLst>
      <p:ext uri="{BB962C8B-B14F-4D97-AF65-F5344CB8AC3E}">
        <p14:creationId xmlns:p14="http://schemas.microsoft.com/office/powerpoint/2010/main" val="3546846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8374-F02F-4D0C-A99D-5F42BAD2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Node-Red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B2BF22-331D-4551-899D-4DB547B3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6" y="1690688"/>
            <a:ext cx="5351848" cy="26593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8B2946-9CB7-46C1-B450-304A06797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51848" cy="265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03844-1CB9-447A-B91D-0FB4D81B0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11" y="4509857"/>
            <a:ext cx="5786346" cy="20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F898-EAE9-4A0D-8B9D-7EA313F4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App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AB0424-C97A-4DCE-944C-E6A92B944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48" y="1825625"/>
            <a:ext cx="4614758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7551A-EF32-475C-AE55-9DAABE03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18" y="1825624"/>
            <a:ext cx="4749554" cy="4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53</Words>
  <Application>Microsoft Office PowerPoint</Application>
  <PresentationFormat>Widescreen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Office Theme</vt:lpstr>
      <vt:lpstr>NITIN KUMAR PATEL  Smart agriculture system based on IoT Internship ID - SB43119</vt:lpstr>
      <vt:lpstr>Project analysis slide 2</vt:lpstr>
      <vt:lpstr>IBM WATSON IOT PLATFORM</vt:lpstr>
      <vt:lpstr>Node-Red</vt:lpstr>
      <vt:lpstr>Web App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2020-06-11T19:46:55Z</dcterms:created>
  <dcterms:modified xsi:type="dcterms:W3CDTF">2020-06-11T20:08:26Z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