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2" r:id="rId4"/>
    <p:sldId id="260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6D64-4FC3-4655-BB69-78D16E9C724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BB58-83C0-4DBC-963E-8E139AFDC0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Agriculture Using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 Pranitha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W CHART  (1)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1" y="289431"/>
            <a:ext cx="3962400" cy="6279138"/>
          </a:xfrm>
          <a:prstGeom prst="rect">
            <a:avLst/>
          </a:prstGeom>
        </p:spPr>
      </p:pic>
      <p:pic>
        <p:nvPicPr>
          <p:cNvPr id="3" name="Picture 2" descr="Untitled Diagram (1)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0" y="457200"/>
            <a:ext cx="4572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ic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5559817" cy="3738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t sensor.PNG"/>
          <p:cNvPicPr/>
          <p:nvPr/>
        </p:nvPicPr>
        <p:blipFill>
          <a:blip r:embed="rId2"/>
          <a:srcRect l="31060" r="33035" b="6425"/>
          <a:stretch>
            <a:fillRect/>
          </a:stretch>
        </p:blipFill>
        <p:spPr>
          <a:xfrm>
            <a:off x="457200" y="228600"/>
            <a:ext cx="2133600" cy="4114800"/>
          </a:xfrm>
          <a:prstGeom prst="rect">
            <a:avLst/>
          </a:prstGeom>
        </p:spPr>
      </p:pic>
      <p:pic>
        <p:nvPicPr>
          <p:cNvPr id="3" name="Picture 2" descr="node red -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971800" y="304800"/>
            <a:ext cx="5943600" cy="4163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 red -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25232"/>
            <a:ext cx="5943600" cy="4407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 red ui.PNG"/>
          <p:cNvPicPr/>
          <p:nvPr/>
        </p:nvPicPr>
        <p:blipFill>
          <a:blip r:embed="rId2"/>
          <a:srcRect l="1234" t="3996" r="11170" b="38735"/>
          <a:stretch>
            <a:fillRect/>
          </a:stretch>
        </p:blipFill>
        <p:spPr>
          <a:xfrm>
            <a:off x="1371600" y="228600"/>
            <a:ext cx="5410200" cy="3276600"/>
          </a:xfrm>
          <a:prstGeom prst="rect">
            <a:avLst/>
          </a:prstGeom>
        </p:spPr>
      </p:pic>
      <p:pic>
        <p:nvPicPr>
          <p:cNvPr id="3" name="Picture 2" descr="IMG-20200610-WA0005.jpg"/>
          <p:cNvPicPr/>
          <p:nvPr/>
        </p:nvPicPr>
        <p:blipFill>
          <a:blip r:embed="rId3"/>
          <a:srcRect t="15144"/>
          <a:stretch>
            <a:fillRect/>
          </a:stretch>
        </p:blipFill>
        <p:spPr>
          <a:xfrm>
            <a:off x="1219200" y="3581400"/>
            <a:ext cx="6052977" cy="29887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Agriculture Using IoT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Using IoT</dc:title>
  <dc:creator>PRAJWAL</dc:creator>
  <cp:lastModifiedBy>PRAJWAL</cp:lastModifiedBy>
  <cp:revision>1</cp:revision>
  <dcterms:created xsi:type="dcterms:W3CDTF">2020-06-11T08:16:04Z</dcterms:created>
  <dcterms:modified xsi:type="dcterms:W3CDTF">2020-06-11T08:27:00Z</dcterms:modified>
</cp:coreProperties>
</file>