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9662A41-2D37-4F42-A52B-7199E927152C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0475A2-C6B6-4A44-AB15-A7BA8FA164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SMART AGRICULTURE SYSTEM 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BASED ON IOT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PROJECT ID- </a:t>
            </a:r>
            <a:r>
              <a:rPr lang="en-US" dirty="0" smtClean="0"/>
              <a:t>SPS_PRO_101</a:t>
            </a:r>
            <a:endParaRPr lang="en-US" dirty="0"/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STUDENT ID- </a:t>
            </a:r>
            <a:r>
              <a:rPr lang="en-US" dirty="0" smtClean="0"/>
              <a:t>SB48015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NAME-</a:t>
            </a:r>
            <a:r>
              <a:rPr lang="en-US" b="1" dirty="0" smtClean="0"/>
              <a:t> </a:t>
            </a:r>
            <a:r>
              <a:rPr lang="en-US" dirty="0" err="1" smtClean="0"/>
              <a:t>T.Akanksha</a:t>
            </a:r>
            <a:endParaRPr lang="en-US" dirty="0" smtClean="0"/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pic>
        <p:nvPicPr>
          <p:cNvPr id="4" name="Content Placeholder 3" descr="Screenshot (2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77" y="1554163"/>
            <a:ext cx="8574846" cy="45259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 descr="Screenshot (2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620" y="1554163"/>
            <a:ext cx="4513159" cy="45259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gpr-its-importance-in-agriculture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TABLE OF CONTENT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IBM IOT PLATFORM </a:t>
            </a:r>
          </a:p>
          <a:p>
            <a:r>
              <a:rPr lang="en-US" dirty="0" smtClean="0"/>
              <a:t>WATSON IOT SIMULATOR</a:t>
            </a:r>
          </a:p>
          <a:p>
            <a:r>
              <a:rPr lang="en-US" dirty="0" smtClean="0"/>
              <a:t>NODE-RED PLATFORM</a:t>
            </a:r>
          </a:p>
          <a:p>
            <a:r>
              <a:rPr lang="en-US" dirty="0" smtClean="0"/>
              <a:t>WEATHER API</a:t>
            </a:r>
          </a:p>
          <a:p>
            <a:r>
              <a:rPr lang="en-US" dirty="0" smtClean="0"/>
              <a:t>PYTHON IDLE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SMART AGRICULTUE- Made farming easy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ntr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86000"/>
            <a:ext cx="582930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IOT PLATFORM</a:t>
            </a:r>
            <a:endParaRPr lang="en-US" dirty="0"/>
          </a:p>
        </p:txBody>
      </p:sp>
      <p:pic>
        <p:nvPicPr>
          <p:cNvPr id="6" name="Content Placeholder 5" descr="Screenshot (1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9911"/>
            <a:ext cx="8686800" cy="411446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IOT SERVICE</a:t>
            </a:r>
            <a:endParaRPr lang="en-US" dirty="0"/>
          </a:p>
        </p:txBody>
      </p:sp>
      <p:pic>
        <p:nvPicPr>
          <p:cNvPr id="4" name="Content Placeholder 3" descr="Screenshot (1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030181"/>
            <a:ext cx="8686800" cy="35739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IOT SIMULATOR</a:t>
            </a:r>
            <a:endParaRPr lang="en-US" dirty="0"/>
          </a:p>
        </p:txBody>
      </p:sp>
      <p:pic>
        <p:nvPicPr>
          <p:cNvPr id="6" name="Content Placeholder 5" descr="Screenshot (1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112" y="1554163"/>
            <a:ext cx="3544176" cy="45259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NODE-RED PLATFORM</a:t>
            </a:r>
            <a:endParaRPr lang="en-US" dirty="0"/>
          </a:p>
        </p:txBody>
      </p:sp>
      <p:pic>
        <p:nvPicPr>
          <p:cNvPr id="6" name="Content Placeholder 5" descr="Screenshot (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99816"/>
            <a:ext cx="8686800" cy="383465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API PLATFORM</a:t>
            </a:r>
            <a:endParaRPr lang="en-US" dirty="0"/>
          </a:p>
        </p:txBody>
      </p:sp>
      <p:pic>
        <p:nvPicPr>
          <p:cNvPr id="4" name="Content Placeholder 3" descr="Screenshot (1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17038"/>
            <a:ext cx="8686800" cy="420021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IDLE</a:t>
            </a:r>
            <a:endParaRPr lang="en-US" dirty="0"/>
          </a:p>
        </p:txBody>
      </p:sp>
      <p:pic>
        <p:nvPicPr>
          <p:cNvPr id="4" name="Content Placeholder 3" descr="Screenshot (1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089" y="1554163"/>
            <a:ext cx="4302221" cy="45259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85</TotalTime>
  <Words>53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SMART AGRICULTURE SYSTEM  BASED ON IOT</vt:lpstr>
      <vt:lpstr>TABLE OF CONTENT</vt:lpstr>
      <vt:lpstr>INTRODUCTION</vt:lpstr>
      <vt:lpstr>IBM IOT PLATFORM</vt:lpstr>
      <vt:lpstr>IBM IOT SERVICE</vt:lpstr>
      <vt:lpstr>WATSON IOT SIMULATOR</vt:lpstr>
      <vt:lpstr>NODE-RED PLATFORM</vt:lpstr>
      <vt:lpstr>WEATHER API PLATFORM</vt:lpstr>
      <vt:lpstr>PYTHON IDLE</vt:lpstr>
      <vt:lpstr>PYTHON CODE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</dc:title>
  <dc:creator>user</dc:creator>
  <cp:lastModifiedBy>user</cp:lastModifiedBy>
  <cp:revision>9</cp:revision>
  <dcterms:created xsi:type="dcterms:W3CDTF">2020-06-11T08:39:18Z</dcterms:created>
  <dcterms:modified xsi:type="dcterms:W3CDTF">2020-06-11T10:04:23Z</dcterms:modified>
</cp:coreProperties>
</file>