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D25F0E-1FA8-40BC-BB89-D93C9D594B5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D82646-2C2D-406C-A4B7-93B36302CD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ro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819400"/>
            <a:ext cx="5962650" cy="3352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NAME:T.AKANKSHA</a:t>
            </a:r>
            <a:br>
              <a:rPr lang="en-US" sz="2400" dirty="0" smtClean="0"/>
            </a:br>
            <a:r>
              <a:rPr lang="en-US" sz="2400" dirty="0" smtClean="0"/>
              <a:t>COLLEGE:CHAITANYA BHARATHI INSTITUTE OF TECHNOLOGY</a:t>
            </a:r>
            <a:br>
              <a:rPr lang="en-US" sz="2400" dirty="0" smtClean="0"/>
            </a:br>
            <a:r>
              <a:rPr lang="en-US" sz="2400" dirty="0" smtClean="0"/>
              <a:t>YEAR:3rd</a:t>
            </a:r>
            <a:br>
              <a:rPr lang="en-US" sz="2400" dirty="0" smtClean="0"/>
            </a:br>
            <a:r>
              <a:rPr lang="en-US" sz="2400" dirty="0" smtClean="0"/>
              <a:t>BRANCH:ELECTRONICS AND COMMUNICATION(ECE)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cond slid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526" y="2057400"/>
            <a:ext cx="6792948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dirty="0" smtClean="0"/>
              <a:t>SMART AGRICULTURE SYSTEM BASED ON IOT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18631" y="1481138"/>
            <a:ext cx="55067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By maintaining various sensors information on cloud, user can access or control over his farm activities.</a:t>
            </a:r>
          </a:p>
          <a:p>
            <a:r>
              <a:rPr lang="en-US" sz="2800" dirty="0" smtClean="0"/>
              <a:t>Extensible feature of sensors we can add as per crop specific need.</a:t>
            </a:r>
          </a:p>
          <a:p>
            <a:r>
              <a:rPr lang="en-US" sz="2800" dirty="0" smtClean="0"/>
              <a:t>We can add motion sensors for monitoring behavior of animals.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841" y="1481138"/>
            <a:ext cx="6028317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54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NAME:T.AKANKSHA COLLEGE:CHAITANYA BHARATHI INSTITUTE OF TECHNOLOGY YEAR:3rd BRANCH:ELECTRONICS AND COMMUNICATION(ECE)</vt:lpstr>
      <vt:lpstr>SMART AGRICULTURE SYSTEM BASED ON IOT</vt:lpstr>
      <vt:lpstr>BLOCK DIAGRAM</vt:lpstr>
      <vt:lpstr>FUTURE SCOPE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2020-06-11T14:07:22Z</dcterms:created>
  <dcterms:modified xsi:type="dcterms:W3CDTF">2020-06-11T17:17:36Z</dcterms:modified>
</cp:coreProperties>
</file>