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B39C3D-A5CC-469B-AD51-50D736A09F8D}"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6A695-2B92-40B9-B7B3-83ED0FDDC63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39C3D-A5CC-469B-AD51-50D736A09F8D}"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6A695-2B92-40B9-B7B3-83ED0FDDC63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39C3D-A5CC-469B-AD51-50D736A09F8D}"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6A695-2B92-40B9-B7B3-83ED0FDDC63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B39C3D-A5CC-469B-AD51-50D736A09F8D}"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6A695-2B92-40B9-B7B3-83ED0FDDC63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CB39C3D-A5CC-469B-AD51-50D736A09F8D}" type="datetimeFigureOut">
              <a:rPr lang="en-IN" smtClean="0"/>
              <a:t>10-06-2020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6A695-2B92-40B9-B7B3-83ED0FDDC63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B39C3D-A5CC-469B-AD51-50D736A09F8D}" type="datetimeFigureOut">
              <a:rPr lang="en-IN" smtClean="0"/>
              <a:t>10-06-2020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6A695-2B92-40B9-B7B3-83ED0FDDC635}"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B39C3D-A5CC-469B-AD51-50D736A09F8D}" type="datetimeFigureOut">
              <a:rPr lang="en-IN" smtClean="0"/>
              <a:t>10-06-2020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A6A695-2B92-40B9-B7B3-83ED0FDDC63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39C3D-A5CC-469B-AD51-50D736A09F8D}" type="datetimeFigureOut">
              <a:rPr lang="en-IN" smtClean="0"/>
              <a:t>10-06-2020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A6A695-2B92-40B9-B7B3-83ED0FDDC63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39C3D-A5CC-469B-AD51-50D736A09F8D}" type="datetimeFigureOut">
              <a:rPr lang="en-IN" smtClean="0"/>
              <a:t>10-06-2020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A6A695-2B92-40B9-B7B3-83ED0FDDC63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CB39C3D-A5CC-469B-AD51-50D736A09F8D}" type="datetimeFigureOut">
              <a:rPr lang="en-IN" smtClean="0"/>
              <a:t>10-06-2020</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BA6A695-2B92-40B9-B7B3-83ED0FDDC63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39C3D-A5CC-469B-AD51-50D736A09F8D}" type="datetimeFigureOut">
              <a:rPr lang="en-IN" smtClean="0"/>
              <a:t>10-06-2020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6A695-2B92-40B9-B7B3-83ED0FDDC63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CB39C3D-A5CC-469B-AD51-50D736A09F8D}" type="datetimeFigureOut">
              <a:rPr lang="en-IN" smtClean="0"/>
              <a:t>10-06-2020</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BA6A695-2B92-40B9-B7B3-83ED0FDDC63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IoT</a:t>
            </a:r>
            <a:r>
              <a:rPr lang="en-IN" dirty="0" smtClean="0"/>
              <a:t> </a:t>
            </a:r>
            <a:r>
              <a:rPr lang="en-IN" dirty="0" err="1" smtClean="0"/>
              <a:t>SmartInternz</a:t>
            </a:r>
            <a:r>
              <a:rPr lang="en-IN" dirty="0" smtClean="0"/>
              <a:t> Project</a:t>
            </a:r>
            <a:endParaRPr lang="en-IN" dirty="0"/>
          </a:p>
        </p:txBody>
      </p:sp>
      <p:sp>
        <p:nvSpPr>
          <p:cNvPr id="3" name="Subtitle 2"/>
          <p:cNvSpPr>
            <a:spLocks noGrp="1"/>
          </p:cNvSpPr>
          <p:nvPr>
            <p:ph type="subTitle" idx="1"/>
          </p:nvPr>
        </p:nvSpPr>
        <p:spPr/>
        <p:txBody>
          <a:bodyPr/>
          <a:lstStyle/>
          <a:p>
            <a:r>
              <a:rPr lang="en-IN" dirty="0" smtClean="0"/>
              <a:t>By Aadarsh Ashok </a:t>
            </a:r>
            <a:endParaRPr lang="en-IN" dirty="0"/>
          </a:p>
        </p:txBody>
      </p:sp>
    </p:spTree>
    <p:extLst>
      <p:ext uri="{BB962C8B-B14F-4D97-AF65-F5344CB8AC3E}">
        <p14:creationId xmlns:p14="http://schemas.microsoft.com/office/powerpoint/2010/main" val="416658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260647"/>
            <a:ext cx="8280920" cy="6345339"/>
          </a:xfrm>
        </p:spPr>
      </p:pic>
    </p:spTree>
    <p:extLst>
      <p:ext uri="{BB962C8B-B14F-4D97-AF65-F5344CB8AC3E}">
        <p14:creationId xmlns:p14="http://schemas.microsoft.com/office/powerpoint/2010/main" val="412841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a:t>
            </a:r>
            <a:endParaRPr lang="en-IN" dirty="0"/>
          </a:p>
        </p:txBody>
      </p:sp>
      <p:sp>
        <p:nvSpPr>
          <p:cNvPr id="3" name="Content Placeholder 2"/>
          <p:cNvSpPr>
            <a:spLocks noGrp="1"/>
          </p:cNvSpPr>
          <p:nvPr>
            <p:ph idx="1"/>
          </p:nvPr>
        </p:nvSpPr>
        <p:spPr>
          <a:xfrm>
            <a:off x="0" y="1484784"/>
            <a:ext cx="9073008" cy="5184576"/>
          </a:xfrm>
        </p:spPr>
        <p:txBody>
          <a:bodyPr>
            <a:normAutofit/>
          </a:bodyPr>
          <a:lstStyle/>
          <a:p>
            <a:pPr algn="ctr"/>
            <a:r>
              <a:rPr lang="en-IN" sz="2000" dirty="0" smtClean="0"/>
              <a:t>On creating the IOT device on the IBM Watson IOT Platform, we have successfully connected it to the IOT Sensor Simulator, and have received details on the Temperature, Humidity and Soil Moisture, in real time. - We have connected the same to Node-Red and are able to successfully extract the aforementioned details, and can separate the properties based on their name. - We have also connected </a:t>
            </a:r>
            <a:r>
              <a:rPr lang="en-IN" sz="2000" dirty="0" err="1" smtClean="0"/>
              <a:t>Openweather</a:t>
            </a:r>
            <a:r>
              <a:rPr lang="en-IN" sz="2000" dirty="0" smtClean="0"/>
              <a:t> API to furnish the current weather report as well, that can provide even more information to the farmer, so he can take a well-informed decision on when to irrigate, accessible from any location.</a:t>
            </a:r>
            <a:endParaRPr lang="en-IN" sz="2000" dirty="0"/>
          </a:p>
        </p:txBody>
      </p:sp>
    </p:spTree>
    <p:extLst>
      <p:ext uri="{BB962C8B-B14F-4D97-AF65-F5344CB8AC3E}">
        <p14:creationId xmlns:p14="http://schemas.microsoft.com/office/powerpoint/2010/main" val="45815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 </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9606046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TotalTime>
  <Words>11</Words>
  <Application>Microsoft Office PowerPoint</Application>
  <PresentationFormat>On-screen Show (4:3)</PresentationFormat>
  <Paragraphs>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Angles</vt:lpstr>
      <vt:lpstr>IoT SmartInternz Project</vt:lpstr>
      <vt:lpstr>PowerPoint Presentation</vt:lpstr>
      <vt:lpstr>Explanation</vt:lpstr>
      <vt:lpstr>Thank you.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SmartInternz Project</dc:title>
  <dc:creator>Aadarsh Ashok</dc:creator>
  <cp:lastModifiedBy>Aadarsh Ashok</cp:lastModifiedBy>
  <cp:revision>1</cp:revision>
  <dcterms:created xsi:type="dcterms:W3CDTF">2020-06-10T16:36:04Z</dcterms:created>
  <dcterms:modified xsi:type="dcterms:W3CDTF">2020-06-10T16:38:47Z</dcterms:modified>
</cp:coreProperties>
</file>