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058E-7E52-1442-90AE-95511D8C6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SMART AGRICULTURE USING IBM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33F1-3CE4-0640-A497-0E5B6C98E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                                                                                                                 DHARANI</a:t>
            </a:r>
          </a:p>
        </p:txBody>
      </p:sp>
    </p:spTree>
    <p:extLst>
      <p:ext uri="{BB962C8B-B14F-4D97-AF65-F5344CB8AC3E}">
        <p14:creationId xmlns:p14="http://schemas.microsoft.com/office/powerpoint/2010/main" val="19059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032-78FA-B84C-BDE0-C52EC5B4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BFB1-69D5-0F45-A9A4-794C0B4D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Plants are essential part of human life they maintain ecological balance as well as they provide various resources to human being </a:t>
            </a:r>
          </a:p>
          <a:p>
            <a:r>
              <a:rPr lang="en-US"/>
              <a:t>To maintain the issue related to plant conservation is major concern in one’s life</a:t>
            </a:r>
          </a:p>
          <a:p>
            <a:r>
              <a:rPr lang="en-US"/>
              <a:t>Using IBM Watson,node red ,open weather API , python we are creating a application to monitor temperature, humidity and moisture of the plants</a:t>
            </a:r>
          </a:p>
        </p:txBody>
      </p:sp>
    </p:spTree>
    <p:extLst>
      <p:ext uri="{BB962C8B-B14F-4D97-AF65-F5344CB8AC3E}">
        <p14:creationId xmlns:p14="http://schemas.microsoft.com/office/powerpoint/2010/main" val="106222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F4F-B15E-C445-AE8F-A8EB8A19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C47F-6A91-124F-A2A2-8E097F7B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</a:t>
            </a:r>
          </a:p>
          <a:p>
            <a:r>
              <a:rPr lang="en-US"/>
              <a:t>Zoho writer</a:t>
            </a:r>
          </a:p>
          <a:p>
            <a:r>
              <a:rPr lang="en-US"/>
              <a:t>Slack </a:t>
            </a:r>
          </a:p>
          <a:p>
            <a:r>
              <a:rPr lang="en-US"/>
              <a:t>IBM academic account</a:t>
            </a:r>
          </a:p>
          <a:p>
            <a:r>
              <a:rPr lang="en-US"/>
              <a:t>IBM Watson cloud platform</a:t>
            </a:r>
          </a:p>
          <a:p>
            <a:r>
              <a:rPr lang="en-US"/>
              <a:t>Node red </a:t>
            </a:r>
          </a:p>
          <a:p>
            <a:r>
              <a:rPr lang="en-US"/>
              <a:t>Python IDE</a:t>
            </a:r>
          </a:p>
          <a:p>
            <a:r>
              <a:rPr lang="en-US"/>
              <a:t>Open weather API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ABE3-18A1-2D4E-9990-2A3F7851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C6DE8C-AA6B-6D4B-AA74-DB4501122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603499"/>
            <a:ext cx="9120188" cy="4004469"/>
          </a:xfrm>
        </p:spPr>
      </p:pic>
    </p:spTree>
    <p:extLst>
      <p:ext uri="{BB962C8B-B14F-4D97-AF65-F5344CB8AC3E}">
        <p14:creationId xmlns:p14="http://schemas.microsoft.com/office/powerpoint/2010/main" val="331063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340C-766B-E44D-A894-FBA669E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red flow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48508F-2D9F-634A-AFDF-05205100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818" y="2603500"/>
            <a:ext cx="4914677" cy="3416300"/>
          </a:xfrm>
        </p:spPr>
      </p:pic>
    </p:spTree>
    <p:extLst>
      <p:ext uri="{BB962C8B-B14F-4D97-AF65-F5344CB8AC3E}">
        <p14:creationId xmlns:p14="http://schemas.microsoft.com/office/powerpoint/2010/main" val="42815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11DF-12B9-2B4E-91EC-E781C04C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9D072C-455B-9148-B344-150805A9A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630" y="2603500"/>
            <a:ext cx="4993053" cy="3416300"/>
          </a:xfrm>
        </p:spPr>
      </p:pic>
    </p:spTree>
    <p:extLst>
      <p:ext uri="{BB962C8B-B14F-4D97-AF65-F5344CB8AC3E}">
        <p14:creationId xmlns:p14="http://schemas.microsoft.com/office/powerpoint/2010/main" val="1996350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SMART AGRICULTURE USING IBM WATSON</vt:lpstr>
      <vt:lpstr>Introduction</vt:lpstr>
      <vt:lpstr>Requirements</vt:lpstr>
      <vt:lpstr>Block diagram</vt:lpstr>
      <vt:lpstr>Node red flow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USING IBM WATSON</dc:title>
  <dc:creator>dharini1303@gmail.com</dc:creator>
  <cp:lastModifiedBy>dharini1303@gmail.com</cp:lastModifiedBy>
  <cp:revision>2</cp:revision>
  <dcterms:created xsi:type="dcterms:W3CDTF">2020-06-20T13:51:17Z</dcterms:created>
  <dcterms:modified xsi:type="dcterms:W3CDTF">2020-06-20T14:22:59Z</dcterms:modified>
</cp:coreProperties>
</file>