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800030" y="153452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b="1" lang="en-US" sz="4400">
                <a:solidFill>
                  <a:schemeClr val="dk1"/>
                </a:solidFill>
              </a:rPr>
              <a:t>Smart Agriculture System Based On IOT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07066" y="4050833"/>
            <a:ext cx="7849997" cy="196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C00000"/>
                </a:solidFill>
              </a:rPr>
              <a:t>NAME: Mayank Gupta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C00000"/>
                </a:solidFill>
              </a:rPr>
              <a:t>PROJECT ID: </a:t>
            </a:r>
            <a:r>
              <a:rPr lang="en-US"/>
              <a:t>SPS_PRO_101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C00000"/>
                </a:solidFill>
              </a:rPr>
              <a:t>INTERNSHIP TITLE: </a:t>
            </a:r>
            <a:r>
              <a:rPr lang="en-US"/>
              <a:t>Smart Agriculture system based on IoT - SB52113</a:t>
            </a:r>
            <a:endParaRPr>
              <a:solidFill>
                <a:srgbClr val="C00000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Block Diagram On Node-Red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464475"/>
            <a:ext cx="10507064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PROJECT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-THIS UI DEVELOPED FOR FARMERS WILL ENABLE THE TO MONITOR THE REAL TIME FIELD PARAMETERS LIKE TEMPERATURE,HUMIDITY,SOIL MOISTURE AND ACCORDINGLY CONTROL THE MOTOR TO IRRIGATE THEIR FIELDS.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THE FARMERS CAN IRRIGATE THEIR LANDS FROM ANYWHERE.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AS OUR COUNTRY IS AN AGRICULTURE BASED COUNTRY SO THIS UI SYSTEM WILL HELP MALLIONS OF FAMILIES TO OVERCOME THIS ISSUE.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DEMONSTRATION OF THIS UI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50" y="1389500"/>
            <a:ext cx="10152324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lang="en-US" sz="6600">
                <a:solidFill>
                  <a:srgbClr val="C00000"/>
                </a:solidFill>
              </a:rPr>
              <a:t>THANKYOU</a:t>
            </a:r>
            <a:endParaRPr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