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301" autoAdjust="0"/>
  </p:normalViewPr>
  <p:slideViewPr>
    <p:cSldViewPr snapToGrid="0">
      <p:cViewPr varScale="1">
        <p:scale>
          <a:sx n="94" d="100"/>
          <a:sy n="94" d="100"/>
        </p:scale>
        <p:origin x="27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D66-42D3-4F92-B3F0-AD779E0A2233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0296B-1C1C-4896-8070-999A59DBF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4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B85E-BF3C-41BD-911A-196EE86F3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D3351-3025-455C-B3AD-6E86943B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49590-2398-4624-9E8B-A2068720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A1F8-9F1F-4A2B-AE24-7B1FFF84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296C-43C6-4E8C-A349-4920984B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2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99A1-62F2-456C-82A1-6A5B6630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885AF-1F2C-486F-8410-194315C8C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2DD1-A6D8-4057-9BB5-EEE4BD1A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5A0F-E63E-4769-994D-5F1E3730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7599-C3B4-41F8-B387-CF81E6ED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E623-D230-45CD-AA79-6A1BD5A1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C6DBD-2F90-4F26-B353-E92668E35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3DD8-9A03-4C9B-9131-856A481F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EAB2-C0C9-4C51-AC21-E0D5247F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F503-BDFF-48B4-A34C-18111A2E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43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1819-3068-4557-AA62-FCEE353B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747A-3CAA-42E0-ABA2-BEFB523FD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E84E-7CF2-4E5F-8A8A-B976903E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351A-6A6F-45F7-8EC1-EB889EC1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24EB-2B5E-4202-AD27-017B3DEF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91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F3CA-720B-48BF-8F22-E236550C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F29A-30EA-4858-8D65-EC1F2EAA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AEC4-E1AE-4D7C-9767-1DE999E0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6D8E-E05E-47E6-AE3F-C6837A60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ADF9-BCB9-42AF-BDA4-1E0FDD8B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89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D663-B76F-4BF5-ADB5-C765BA0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35A3-53DE-4F5E-B5C2-D5D8C369A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7CCB3-3335-4455-8023-D6EA40768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A66A7-04B6-4288-A551-36DEDF9E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1088B-249C-4E50-8E08-BBBD3CF0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8DBC3-85A1-45EC-9838-33F3007C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9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8FE8-9E6F-4D8D-A679-58F3CEAA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026D-9216-4942-BA53-2E8977BF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0146-8C73-46A3-A14C-D0C2CF55C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06962-FCF9-4323-B560-EDE09F1DE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9EA66-12F2-4DFE-B264-C328733F4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8F5EB-7CC6-4D1A-A612-7BE7D39A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01597-D2A1-4BF9-B5D4-25B68DA1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CD9F3-4DA4-4FAE-BB35-85E5CCD8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3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50BC-4680-41AF-B88F-1DCD40F3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985D7-818D-4640-BD99-4706A2F2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3C8CF-A270-49A6-B67D-6331AF8D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0AEC-B567-46E8-8FA0-66D4060A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6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2BA6D-0B1F-477D-A17F-348FB0D9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A5150-E0D3-4EC7-B7ED-42268636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DCA6A-F21D-4973-9160-9A51D6C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9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BFB7-E11A-46EB-B615-7E4D617C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D01E-34C0-4DFC-A196-6F220AB60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E7909-32E5-4A55-8FD6-4999B62B7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C423E-D29F-4CF1-BC5A-0B43DE32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A0053-B177-4712-9797-12A5ACB7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FEEF0-0AE9-48CE-A7F7-0B539DA2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4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B390-ABC3-4B22-AD95-E771ACF2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5B87-32B5-4433-B544-2DF3285EB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F6FB2-DC36-4C7D-A249-9DCE86087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30E25-E289-4DCD-A9E7-DB4A3A06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091B7-54F3-4689-882E-1EA2476F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10FA-1A1F-4F2D-97FC-038E832F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9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C0080-86E4-4B88-805C-9F8AB96D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D163-6D41-4043-8A50-790F9B65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5301-39BC-43EE-8E29-D1B6D6723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ABB1-B0AA-4F2F-966D-63A964075BC1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CD13-66B9-4B4C-8F7D-0D7424C15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12E9-1D71-443F-BF4A-8CBFCB915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253B-0C87-40DF-9A9E-91C8BA099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961147-D463-4793-A6D9-16D8EF043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C5BCA-CD77-419B-9595-5D6C68C6848F}"/>
              </a:ext>
            </a:extLst>
          </p:cNvPr>
          <p:cNvSpPr txBox="1"/>
          <p:nvPr/>
        </p:nvSpPr>
        <p:spPr>
          <a:xfrm>
            <a:off x="2111829" y="1600217"/>
            <a:ext cx="8556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Internship Title :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Smart Agriculture system based on IoT - SB44294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b="1" dirty="0"/>
              <a:t>Project ID: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SPS_PRO_101</a:t>
            </a:r>
          </a:p>
          <a:p>
            <a:endParaRPr lang="en-US" sz="2400" dirty="0"/>
          </a:p>
          <a:p>
            <a:r>
              <a:rPr lang="en-US" sz="2400" b="1" dirty="0"/>
              <a:t>Project Title :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Smart Agriculture system based on IoT</a:t>
            </a:r>
          </a:p>
          <a:p>
            <a:endParaRPr lang="en-US" sz="2400" dirty="0"/>
          </a:p>
          <a:p>
            <a:r>
              <a:rPr lang="en-US" sz="2400" b="1" dirty="0"/>
              <a:t>Duration: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16.2 Days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b="1" dirty="0"/>
              <a:t>Project Manager :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Vaishnavi Kshirsagar.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991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245AE1-8F79-4A4A-910D-24D474BC977F}"/>
              </a:ext>
            </a:extLst>
          </p:cNvPr>
          <p:cNvSpPr txBox="1"/>
          <p:nvPr/>
        </p:nvSpPr>
        <p:spPr>
          <a:xfrm>
            <a:off x="-74645" y="166882"/>
            <a:ext cx="12083143" cy="246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PROJECT OBJECTIVE</a:t>
            </a:r>
          </a:p>
          <a:p>
            <a:pPr algn="ctr"/>
            <a:endParaRPr lang="en-IN" sz="2800" b="1" dirty="0"/>
          </a:p>
          <a:p>
            <a:pPr algn="ctr"/>
            <a:endParaRPr lang="en-IN" sz="4000" b="1" dirty="0"/>
          </a:p>
          <a:p>
            <a:pPr algn="ctr"/>
            <a:endParaRPr lang="en-IN" sz="4000" b="1" dirty="0"/>
          </a:p>
          <a:p>
            <a:pPr algn="ctr"/>
            <a:r>
              <a:rPr lang="en-US" sz="1801" b="1" dirty="0"/>
              <a:t> 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81C9D-53A8-4FA2-9C06-60A8DABF040C}"/>
              </a:ext>
            </a:extLst>
          </p:cNvPr>
          <p:cNvSpPr txBox="1"/>
          <p:nvPr/>
        </p:nvSpPr>
        <p:spPr>
          <a:xfrm>
            <a:off x="432337" y="665548"/>
            <a:ext cx="11759681" cy="135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2" indent="-28572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  </a:t>
            </a:r>
            <a:r>
              <a:rPr lang="en-US" sz="2000" dirty="0">
                <a:solidFill>
                  <a:schemeClr val="accent1"/>
                </a:solidFill>
              </a:rPr>
              <a:t>The objective of the project team is to build an application based on smart agriculture system.</a:t>
            </a: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This application gives real time weather data of any place, controlling of the motors and helps farmers in their work to grow good crops and increase the production.</a:t>
            </a:r>
          </a:p>
          <a:p>
            <a:endParaRPr lang="en-IN" sz="180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84BEC-5914-4892-BCF0-DB0E6B29BC4B}"/>
              </a:ext>
            </a:extLst>
          </p:cNvPr>
          <p:cNvSpPr txBox="1"/>
          <p:nvPr/>
        </p:nvSpPr>
        <p:spPr>
          <a:xfrm>
            <a:off x="432331" y="1893048"/>
            <a:ext cx="1082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BLOCK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68CF10-1DB0-48A1-A6AF-B9260C91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91" y="2416281"/>
            <a:ext cx="5728996" cy="40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F59B2-010E-4B47-8F38-77BE87B11085}"/>
              </a:ext>
            </a:extLst>
          </p:cNvPr>
          <p:cNvSpPr txBox="1"/>
          <p:nvPr/>
        </p:nvSpPr>
        <p:spPr>
          <a:xfrm>
            <a:off x="83987" y="111969"/>
            <a:ext cx="11933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SMARTINTERNZ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CA434-581C-4E47-823C-3468D3F4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064" y="1261019"/>
            <a:ext cx="8988879" cy="4780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663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C3FA1-940C-4A20-85E8-71520CBAA94A}"/>
              </a:ext>
            </a:extLst>
          </p:cNvPr>
          <p:cNvSpPr txBox="1"/>
          <p:nvPr/>
        </p:nvSpPr>
        <p:spPr>
          <a:xfrm>
            <a:off x="4404061" y="307922"/>
            <a:ext cx="260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IBM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9DBD0-6B4B-4C1E-BA29-A651C4228B0A}"/>
              </a:ext>
            </a:extLst>
          </p:cNvPr>
          <p:cNvSpPr txBox="1"/>
          <p:nvPr/>
        </p:nvSpPr>
        <p:spPr>
          <a:xfrm>
            <a:off x="867762" y="954243"/>
            <a:ext cx="108701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1C36D-A8A9-454A-852B-22BF5B0145C4}"/>
              </a:ext>
            </a:extLst>
          </p:cNvPr>
          <p:cNvSpPr/>
          <p:nvPr/>
        </p:nvSpPr>
        <p:spPr>
          <a:xfrm>
            <a:off x="2441121" y="1015781"/>
            <a:ext cx="7274379" cy="5534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7E2D6-313B-4194-B520-32221E4C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09" y="1388997"/>
            <a:ext cx="5573182" cy="47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165EF8-FA4E-4FA6-A849-ADDA7E0648CF}"/>
              </a:ext>
            </a:extLst>
          </p:cNvPr>
          <p:cNvSpPr txBox="1"/>
          <p:nvPr/>
        </p:nvSpPr>
        <p:spPr>
          <a:xfrm>
            <a:off x="3679777" y="150122"/>
            <a:ext cx="3993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60A020-5A26-44D5-AE16-BB24E3DA3672}"/>
              </a:ext>
            </a:extLst>
          </p:cNvPr>
          <p:cNvSpPr/>
          <p:nvPr/>
        </p:nvSpPr>
        <p:spPr>
          <a:xfrm>
            <a:off x="1592036" y="1171069"/>
            <a:ext cx="9274628" cy="51889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06A8B-D605-455B-B6B6-138B0F1B2191}"/>
              </a:ext>
            </a:extLst>
          </p:cNvPr>
          <p:cNvSpPr txBox="1"/>
          <p:nvPr/>
        </p:nvSpPr>
        <p:spPr>
          <a:xfrm>
            <a:off x="2481943" y="1959429"/>
            <a:ext cx="7609115" cy="3432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2" indent="-28572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user interface is the point of human-computer interaction and communication on a device, webpage, or app. </a:t>
            </a: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 can include display screens, keyboards, a mouse, and the appearance of a desktop.</a:t>
            </a: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User interfaces enable users to effectively control the computer or device they are interacting with. </a:t>
            </a: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successful user interface should be intuitive, efficient, and user-friendly.</a:t>
            </a: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interface elements are the parts we use to build interactive websites or apps. </a:t>
            </a: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They provide touchpoints for the user, from buttons to scrollbars, to menu items.</a:t>
            </a: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 controls allow users to input information into the system.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8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207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KSHIRSAGAR</dc:creator>
  <cp:lastModifiedBy>VAISHNAVI KSHIRSAGAR</cp:lastModifiedBy>
  <cp:revision>12</cp:revision>
  <dcterms:created xsi:type="dcterms:W3CDTF">2020-06-11T06:15:08Z</dcterms:created>
  <dcterms:modified xsi:type="dcterms:W3CDTF">2020-06-11T15:24:38Z</dcterms:modified>
</cp:coreProperties>
</file>