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4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722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794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11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5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9609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5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10118C-E821-4EF8-B686-6CA3703EADDF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30CD58-B488-48BB-99CB-930C24AD175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13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446454"/>
            <a:ext cx="10318418" cy="4394988"/>
          </a:xfrm>
        </p:spPr>
        <p:txBody>
          <a:bodyPr/>
          <a:lstStyle/>
          <a:p>
            <a:r>
              <a:rPr lang="en-US" sz="4800" dirty="0" smtClean="0"/>
              <a:t>Smart Agriculture System Based On IOT – SB43859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73" y="4191001"/>
            <a:ext cx="10676467" cy="238654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Avinash Subramaniam M </a:t>
            </a:r>
          </a:p>
          <a:p>
            <a:r>
              <a:rPr lang="en-US" sz="3600" dirty="0" smtClean="0"/>
              <a:t>Amrita Vishwa Vidyapeetham, Coimbatore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923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IOT Simulator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IOT simulator is used in place of a physical sensor. </a:t>
            </a:r>
          </a:p>
          <a:p>
            <a:r>
              <a:rPr lang="en-US" dirty="0" smtClean="0"/>
              <a:t>The IOT Simulator Sensor data is send to the IBM Cloud</a:t>
            </a:r>
          </a:p>
          <a:p>
            <a:r>
              <a:rPr lang="en-US" dirty="0" smtClean="0"/>
              <a:t>The Sensor Data includes – Temperature and Humidity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8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Cloud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IOT Simulator data is sent to the IBM Cloud. </a:t>
            </a:r>
          </a:p>
          <a:p>
            <a:r>
              <a:rPr lang="en-US" dirty="0" smtClean="0"/>
              <a:t>The IBM Cloud allows user to access multiple services including IBM IOT Platform</a:t>
            </a:r>
          </a:p>
          <a:p>
            <a:r>
              <a:rPr lang="en-US" dirty="0" smtClean="0"/>
              <a:t>The Device for receiving the sensor data is created in the IBM IOT Platform Service</a:t>
            </a:r>
          </a:p>
          <a:p>
            <a:r>
              <a:rPr lang="en-US" dirty="0" smtClean="0"/>
              <a:t>This device receives the sensor data in “json” format</a:t>
            </a:r>
          </a:p>
          <a:p>
            <a:r>
              <a:rPr lang="en-US" dirty="0" smtClean="0"/>
              <a:t>A Python Program is used to subscribe to the IBM Cloud and send motor control to the device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8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Weather </a:t>
            </a:r>
            <a:r>
              <a:rPr lang="en-US" dirty="0" err="1" smtClean="0"/>
              <a:t>api</a:t>
            </a:r>
            <a:r>
              <a:rPr lang="en-US" dirty="0" smtClean="0"/>
              <a:t>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OpenWeather</a:t>
            </a:r>
            <a:r>
              <a:rPr lang="en-US" dirty="0" smtClean="0"/>
              <a:t> API is used to acquire the regional weather conditions</a:t>
            </a:r>
          </a:p>
          <a:p>
            <a:r>
              <a:rPr lang="en-US" dirty="0" smtClean="0"/>
              <a:t>The API is integrated into the Node Red UI </a:t>
            </a:r>
          </a:p>
          <a:p>
            <a:r>
              <a:rPr lang="en-US" dirty="0" smtClean="0"/>
              <a:t>The weather conditions like Temperature, Humidity, Weather Description parameters are read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3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UI is designed using the Node Red application </a:t>
            </a:r>
          </a:p>
          <a:p>
            <a:r>
              <a:rPr lang="en-US" dirty="0" smtClean="0"/>
              <a:t>Node Red provides various functionalities for designing Web UI </a:t>
            </a:r>
          </a:p>
          <a:p>
            <a:r>
              <a:rPr lang="en-US" dirty="0" smtClean="0"/>
              <a:t>The node red packages can be installed and configured to design the UI </a:t>
            </a:r>
          </a:p>
          <a:p>
            <a:r>
              <a:rPr lang="en-US" dirty="0" smtClean="0"/>
              <a:t>This project utilizes the dashboard package and ibmiot package</a:t>
            </a:r>
          </a:p>
          <a:p>
            <a:r>
              <a:rPr lang="en-US" dirty="0" smtClean="0"/>
              <a:t>The IBM IOT package allows the Web UI to connect to the IBM Cloud Platform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2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249</TotalTime>
  <Words>214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Smart Agriculture System Based On IOT – SB43859</vt:lpstr>
      <vt:lpstr>IOT Simulator </vt:lpstr>
      <vt:lpstr>IBM Cloud </vt:lpstr>
      <vt:lpstr>OPEN Weather api  </vt:lpstr>
      <vt:lpstr>NODE red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 – SB43859</dc:title>
  <dc:creator>avinashsubramaniam08@gmail.com</dc:creator>
  <cp:lastModifiedBy>avinashsubramaniam08@gmail.com</cp:lastModifiedBy>
  <cp:revision>5</cp:revision>
  <dcterms:created xsi:type="dcterms:W3CDTF">2020-06-11T15:03:40Z</dcterms:created>
  <dcterms:modified xsi:type="dcterms:W3CDTF">2020-06-11T19:13:32Z</dcterms:modified>
</cp:coreProperties>
</file>