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60" r:id="rId4"/>
    <p:sldId id="262"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D771026-BBF5-458F-BDBA-3C76277A9F87}" type="datetimeFigureOut">
              <a:rPr lang="en-IN" smtClean="0"/>
              <a:t>11-06-2020</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C9E975D-26D0-4297-BE7D-E7578071873F}" type="slidenum">
              <a:rPr lang="en-IN" smtClean="0"/>
              <a:t>‹#›</a:t>
            </a:fld>
            <a:endParaRPr lang="en-IN"/>
          </a:p>
        </p:txBody>
      </p:sp>
    </p:spTree>
    <p:extLst>
      <p:ext uri="{BB962C8B-B14F-4D97-AF65-F5344CB8AC3E}">
        <p14:creationId xmlns:p14="http://schemas.microsoft.com/office/powerpoint/2010/main" val="38401276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771026-BBF5-458F-BDBA-3C76277A9F87}"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E975D-26D0-4297-BE7D-E7578071873F}" type="slidenum">
              <a:rPr lang="en-IN" smtClean="0"/>
              <a:t>‹#›</a:t>
            </a:fld>
            <a:endParaRPr lang="en-IN"/>
          </a:p>
        </p:txBody>
      </p:sp>
    </p:spTree>
    <p:extLst>
      <p:ext uri="{BB962C8B-B14F-4D97-AF65-F5344CB8AC3E}">
        <p14:creationId xmlns:p14="http://schemas.microsoft.com/office/powerpoint/2010/main" val="48737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771026-BBF5-458F-BDBA-3C76277A9F87}"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E975D-26D0-4297-BE7D-E7578071873F}" type="slidenum">
              <a:rPr lang="en-IN" smtClean="0"/>
              <a:t>‹#›</a:t>
            </a:fld>
            <a:endParaRPr lang="en-IN"/>
          </a:p>
        </p:txBody>
      </p:sp>
    </p:spTree>
    <p:extLst>
      <p:ext uri="{BB962C8B-B14F-4D97-AF65-F5344CB8AC3E}">
        <p14:creationId xmlns:p14="http://schemas.microsoft.com/office/powerpoint/2010/main" val="189806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771026-BBF5-458F-BDBA-3C76277A9F87}" type="datetimeFigureOut">
              <a:rPr lang="en-IN" smtClean="0"/>
              <a:t>11-06-2020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9E975D-26D0-4297-BE7D-E7578071873F}" type="slidenum">
              <a:rPr lang="en-IN" smtClean="0"/>
              <a:t>‹#›</a:t>
            </a:fld>
            <a:endParaRPr lang="en-IN"/>
          </a:p>
        </p:txBody>
      </p:sp>
    </p:spTree>
    <p:extLst>
      <p:ext uri="{BB962C8B-B14F-4D97-AF65-F5344CB8AC3E}">
        <p14:creationId xmlns:p14="http://schemas.microsoft.com/office/powerpoint/2010/main" val="287519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D771026-BBF5-458F-BDBA-3C76277A9F87}" type="datetimeFigureOut">
              <a:rPr lang="en-IN" smtClean="0"/>
              <a:t>11-06-2020</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C9E975D-26D0-4297-BE7D-E7578071873F}" type="slidenum">
              <a:rPr lang="en-IN" smtClean="0"/>
              <a:t>‹#›</a:t>
            </a:fld>
            <a:endParaRPr lang="en-IN"/>
          </a:p>
        </p:txBody>
      </p:sp>
    </p:spTree>
    <p:extLst>
      <p:ext uri="{BB962C8B-B14F-4D97-AF65-F5344CB8AC3E}">
        <p14:creationId xmlns:p14="http://schemas.microsoft.com/office/powerpoint/2010/main" val="35953162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771026-BBF5-458F-BDBA-3C76277A9F87}" type="datetimeFigureOut">
              <a:rPr lang="en-IN" smtClean="0"/>
              <a:t>11-06-2020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9E975D-26D0-4297-BE7D-E7578071873F}" type="slidenum">
              <a:rPr lang="en-IN" smtClean="0"/>
              <a:t>‹#›</a:t>
            </a:fld>
            <a:endParaRPr lang="en-IN"/>
          </a:p>
        </p:txBody>
      </p:sp>
    </p:spTree>
    <p:extLst>
      <p:ext uri="{BB962C8B-B14F-4D97-AF65-F5344CB8AC3E}">
        <p14:creationId xmlns:p14="http://schemas.microsoft.com/office/powerpoint/2010/main" val="383458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771026-BBF5-458F-BDBA-3C76277A9F87}" type="datetimeFigureOut">
              <a:rPr lang="en-IN" smtClean="0"/>
              <a:t>11-06-2020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9E975D-26D0-4297-BE7D-E7578071873F}" type="slidenum">
              <a:rPr lang="en-IN" smtClean="0"/>
              <a:t>‹#›</a:t>
            </a:fld>
            <a:endParaRPr lang="en-IN"/>
          </a:p>
        </p:txBody>
      </p:sp>
    </p:spTree>
    <p:extLst>
      <p:ext uri="{BB962C8B-B14F-4D97-AF65-F5344CB8AC3E}">
        <p14:creationId xmlns:p14="http://schemas.microsoft.com/office/powerpoint/2010/main" val="157991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771026-BBF5-458F-BDBA-3C76277A9F87}" type="datetimeFigureOut">
              <a:rPr lang="en-IN" smtClean="0"/>
              <a:t>11-06-2020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9E975D-26D0-4297-BE7D-E7578071873F}" type="slidenum">
              <a:rPr lang="en-IN" smtClean="0"/>
              <a:t>‹#›</a:t>
            </a:fld>
            <a:endParaRPr lang="en-IN"/>
          </a:p>
        </p:txBody>
      </p:sp>
    </p:spTree>
    <p:extLst>
      <p:ext uri="{BB962C8B-B14F-4D97-AF65-F5344CB8AC3E}">
        <p14:creationId xmlns:p14="http://schemas.microsoft.com/office/powerpoint/2010/main" val="107906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71026-BBF5-458F-BDBA-3C76277A9F87}" type="datetimeFigureOut">
              <a:rPr lang="en-IN" smtClean="0"/>
              <a:t>11-06-2020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9E975D-26D0-4297-BE7D-E7578071873F}" type="slidenum">
              <a:rPr lang="en-IN" smtClean="0"/>
              <a:t>‹#›</a:t>
            </a:fld>
            <a:endParaRPr lang="en-IN"/>
          </a:p>
        </p:txBody>
      </p:sp>
    </p:spTree>
    <p:extLst>
      <p:ext uri="{BB962C8B-B14F-4D97-AF65-F5344CB8AC3E}">
        <p14:creationId xmlns:p14="http://schemas.microsoft.com/office/powerpoint/2010/main" val="32219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6D771026-BBF5-458F-BDBA-3C76277A9F87}" type="datetimeFigureOut">
              <a:rPr lang="en-IN" smtClean="0"/>
              <a:t>11-06-2020</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C9E975D-26D0-4297-BE7D-E7578071873F}"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746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D771026-BBF5-458F-BDBA-3C76277A9F87}" type="datetimeFigureOut">
              <a:rPr lang="en-IN" smtClean="0"/>
              <a:t>11-06-2020</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C9E975D-26D0-4297-BE7D-E7578071873F}"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925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D771026-BBF5-458F-BDBA-3C76277A9F87}" type="datetimeFigureOut">
              <a:rPr lang="en-IN" smtClean="0"/>
              <a:t>11-06-2020</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C9E975D-26D0-4297-BE7D-E7578071873F}" type="slidenum">
              <a:rPr lang="en-IN" smtClean="0"/>
              <a:t>‹#›</a:t>
            </a:fld>
            <a:endParaRPr lang="en-IN"/>
          </a:p>
        </p:txBody>
      </p:sp>
    </p:spTree>
    <p:extLst>
      <p:ext uri="{BB962C8B-B14F-4D97-AF65-F5344CB8AC3E}">
        <p14:creationId xmlns:p14="http://schemas.microsoft.com/office/powerpoint/2010/main" val="275143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8419" y="338933"/>
            <a:ext cx="11002911" cy="615400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69388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51" y="404949"/>
            <a:ext cx="10844349" cy="5772014"/>
          </a:xfrm>
        </p:spPr>
        <p:txBody>
          <a:bodyPr>
            <a:normAutofit/>
          </a:bodyPr>
          <a:lstStyle/>
          <a:p>
            <a:pPr marL="0" indent="0">
              <a:buNone/>
            </a:pPr>
            <a:endParaRPr lang="en-IN" dirty="0" smtClean="0"/>
          </a:p>
          <a:p>
            <a:pPr marL="0" indent="0">
              <a:buNone/>
            </a:pPr>
            <a:r>
              <a:rPr lang="en-IN" sz="2000" b="1" dirty="0" smtClean="0">
                <a:solidFill>
                  <a:srgbClr val="FF0000"/>
                </a:solidFill>
              </a:rPr>
              <a:t>Existing Problem :</a:t>
            </a:r>
          </a:p>
          <a:p>
            <a:pPr lvl="1"/>
            <a:r>
              <a:rPr lang="en-US" sz="1800" dirty="0"/>
              <a:t>Many trips have to be taken in order to manually check the soil humidity on a regular basis</a:t>
            </a:r>
            <a:r>
              <a:rPr lang="en-US" sz="1800" dirty="0" smtClean="0"/>
              <a:t>. It can be difficult to know the exact amount of water to give plants, thus causing stress for the crops by </a:t>
            </a:r>
            <a:r>
              <a:rPr lang="en-US" sz="1800" dirty="0"/>
              <a:t>over or under watering</a:t>
            </a:r>
            <a:endParaRPr lang="en-US" sz="1800" dirty="0" smtClean="0">
              <a:effectLst/>
            </a:endParaRPr>
          </a:p>
          <a:p>
            <a:pPr lvl="1"/>
            <a:r>
              <a:rPr lang="en-US" sz="1800" dirty="0"/>
              <a:t>Manually measuring key data points about crops is often difficult, time-consuming, and more likely to be inaccurate</a:t>
            </a:r>
            <a:r>
              <a:rPr lang="en-US" sz="1800" dirty="0" smtClean="0"/>
              <a:t>.</a:t>
            </a:r>
            <a:endParaRPr lang="en-IN" sz="1800" dirty="0" smtClean="0"/>
          </a:p>
          <a:p>
            <a:pPr lvl="1"/>
            <a:endParaRPr lang="en-IN" sz="1800" dirty="0" smtClean="0"/>
          </a:p>
          <a:p>
            <a:pPr marL="0" indent="0">
              <a:buNone/>
            </a:pPr>
            <a:r>
              <a:rPr lang="en-IN" sz="2000" b="1" dirty="0" smtClean="0">
                <a:solidFill>
                  <a:srgbClr val="FF0000"/>
                </a:solidFill>
              </a:rPr>
              <a:t>Proposed solution:</a:t>
            </a:r>
          </a:p>
          <a:p>
            <a:pPr marL="457200" lvl="1" indent="0">
              <a:buNone/>
            </a:pPr>
            <a:r>
              <a:rPr lang="en-US" sz="1800" dirty="0"/>
              <a:t>The central idea of our project is to develop a smart agriculture device which can monitor the temperature, soil moisture of the crop. This collected data is being continuously sent to cloud. The farmer can also get the real time weather forecasting data</a:t>
            </a:r>
            <a:r>
              <a:rPr lang="en-US" sz="1800" dirty="0" smtClean="0"/>
              <a:t>. Farmer </a:t>
            </a:r>
            <a:r>
              <a:rPr lang="en-US" sz="1800" dirty="0"/>
              <a:t>can monitor the temperature, humidity and soil moisture parameters along with weather forecasting details through a web page. Based on all the parameters he can water his crop through the web page. Even if the farmer is not present near his crop he can water his crop remotely.</a:t>
            </a:r>
            <a:endParaRPr lang="en-IN" sz="1400" dirty="0"/>
          </a:p>
        </p:txBody>
      </p:sp>
    </p:spTree>
    <p:extLst>
      <p:ext uri="{BB962C8B-B14F-4D97-AF65-F5344CB8AC3E}">
        <p14:creationId xmlns:p14="http://schemas.microsoft.com/office/powerpoint/2010/main" val="2460397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bd9b76b1-bf1a-46d3-a4b6-ceea07a978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1711234" y="1021487"/>
            <a:ext cx="8247017" cy="5267782"/>
          </a:xfrm>
          <a:prstGeom prst="rect">
            <a:avLst/>
          </a:prstGeom>
        </p:spPr>
      </p:pic>
      <p:sp>
        <p:nvSpPr>
          <p:cNvPr id="4" name="TextBox 3"/>
          <p:cNvSpPr txBox="1"/>
          <p:nvPr/>
        </p:nvSpPr>
        <p:spPr>
          <a:xfrm>
            <a:off x="3516085" y="391885"/>
            <a:ext cx="4637314" cy="523220"/>
          </a:xfrm>
          <a:prstGeom prst="rect">
            <a:avLst/>
          </a:prstGeom>
          <a:noFill/>
        </p:spPr>
        <p:txBody>
          <a:bodyPr wrap="square" rtlCol="0">
            <a:spAutoFit/>
          </a:bodyPr>
          <a:lstStyle/>
          <a:p>
            <a:pPr algn="ctr"/>
            <a:r>
              <a:rPr lang="en-IN" sz="2800" dirty="0" smtClean="0">
                <a:ln w="0"/>
                <a:effectLst>
                  <a:outerShdw blurRad="38100" dist="19050" dir="2700000" algn="tl" rotWithShape="0">
                    <a:schemeClr val="dk1">
                      <a:alpha val="40000"/>
                    </a:schemeClr>
                  </a:outerShdw>
                </a:effectLst>
              </a:rPr>
              <a:t>BLOCK DIAGRAM</a:t>
            </a:r>
            <a:endParaRPr lang="en-IN"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48037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056" y="3869982"/>
            <a:ext cx="6125293" cy="271433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4056" y="828810"/>
            <a:ext cx="6125293" cy="2988920"/>
          </a:xfrm>
          <a:prstGeom prst="rect">
            <a:avLst/>
          </a:prstGeom>
        </p:spPr>
      </p:pic>
      <p:sp>
        <p:nvSpPr>
          <p:cNvPr id="4" name="TextBox 3"/>
          <p:cNvSpPr txBox="1"/>
          <p:nvPr/>
        </p:nvSpPr>
        <p:spPr>
          <a:xfrm>
            <a:off x="3315388" y="314894"/>
            <a:ext cx="4702628" cy="461665"/>
          </a:xfrm>
          <a:prstGeom prst="rect">
            <a:avLst/>
          </a:prstGeom>
          <a:noFill/>
        </p:spPr>
        <p:txBody>
          <a:bodyPr wrap="square" rtlCol="0">
            <a:spAutoFit/>
          </a:bodyPr>
          <a:lstStyle/>
          <a:p>
            <a:pPr algn="ctr"/>
            <a:r>
              <a:rPr lang="en-IN" sz="2400" b="1" dirty="0" smtClean="0"/>
              <a:t>IBM IOT CLOUD PLATFORM</a:t>
            </a:r>
            <a:endParaRPr lang="en-IN" sz="2400" b="1" dirty="0"/>
          </a:p>
        </p:txBody>
      </p:sp>
    </p:spTree>
    <p:extLst>
      <p:ext uri="{BB962C8B-B14F-4D97-AF65-F5344CB8AC3E}">
        <p14:creationId xmlns:p14="http://schemas.microsoft.com/office/powerpoint/2010/main" val="2268086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8" y="1031965"/>
            <a:ext cx="11668645" cy="5347417"/>
          </a:xfrm>
          <a:prstGeom prst="rect">
            <a:avLst/>
          </a:prstGeom>
        </p:spPr>
      </p:pic>
      <p:sp>
        <p:nvSpPr>
          <p:cNvPr id="3" name="Rectangle 2"/>
          <p:cNvSpPr/>
          <p:nvPr/>
        </p:nvSpPr>
        <p:spPr>
          <a:xfrm>
            <a:off x="4823717" y="324079"/>
            <a:ext cx="2178802" cy="707886"/>
          </a:xfrm>
          <a:prstGeom prst="rect">
            <a:avLst/>
          </a:prstGeom>
          <a:noFill/>
        </p:spPr>
        <p:txBody>
          <a:bodyPr wrap="none" lIns="91440" tIns="45720" rIns="91440" bIns="45720">
            <a:spAutoFit/>
          </a:bodyPr>
          <a:lstStyle/>
          <a:p>
            <a:pPr algn="ctr"/>
            <a:r>
              <a:rPr lang="en-US" sz="4000" b="1" dirty="0" smtClean="0">
                <a:ln w="6600">
                  <a:solidFill>
                    <a:schemeClr val="tx1"/>
                  </a:solidFill>
                  <a:prstDash val="solid"/>
                </a:ln>
                <a:solidFill>
                  <a:srgbClr val="FF0000"/>
                </a:solidFill>
                <a:effectLst>
                  <a:outerShdw dist="38100" dir="2700000" algn="tl" rotWithShape="0">
                    <a:schemeClr val="accent2"/>
                  </a:outerShdw>
                </a:effectLst>
              </a:rPr>
              <a:t>FINAL UI</a:t>
            </a:r>
            <a:endParaRPr lang="en-US" sz="4000" b="1" dirty="0">
              <a:ln w="6600">
                <a:solidFill>
                  <a:schemeClr val="tx1"/>
                </a:solidFill>
                <a:prstDash val="solid"/>
              </a:ln>
              <a:solidFill>
                <a:srgbClr val="FF0000"/>
              </a:solidFill>
              <a:effectLst>
                <a:outerShdw dist="38100" dir="2700000" algn="tl" rotWithShape="0">
                  <a:schemeClr val="accent2"/>
                </a:outerShdw>
              </a:effectLst>
            </a:endParaRPr>
          </a:p>
        </p:txBody>
      </p:sp>
    </p:spTree>
    <p:extLst>
      <p:ext uri="{BB962C8B-B14F-4D97-AF65-F5344CB8AC3E}">
        <p14:creationId xmlns:p14="http://schemas.microsoft.com/office/powerpoint/2010/main" val="8222320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15</TotalTime>
  <Words>114</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Garamond</vt:lpstr>
      <vt:lpstr>Savon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dc:creator>
  <cp:lastModifiedBy>nandi</cp:lastModifiedBy>
  <cp:revision>3</cp:revision>
  <dcterms:created xsi:type="dcterms:W3CDTF">2020-06-11T08:59:24Z</dcterms:created>
  <dcterms:modified xsi:type="dcterms:W3CDTF">2020-06-11T09:14:47Z</dcterms:modified>
</cp:coreProperties>
</file>