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5" y="2445385"/>
            <a:ext cx="10972800" cy="13004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SMART AGRICULTURE SYSTEM USING IOT </a:t>
            </a:r>
            <a:br>
              <a:rPr lang="en-US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br>
            <a:r>
              <a:rPr lang="en-US" dirty="0">
                <a:solidFill>
                  <a:schemeClr val="accent4"/>
                </a:solidFill>
                <a:effectLst/>
              </a:rPr>
              <a:t> </a:t>
            </a:r>
            <a:endParaRPr lang="en-US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BLOCK DIAGRAM 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015" y="773430"/>
            <a:ext cx="8396605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IBM CLOUD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service used was PAAS</a:t>
            </a:r>
            <a:endParaRPr lang="en-US"/>
          </a:p>
          <a:p>
            <a:r>
              <a:rPr lang="en-US"/>
              <a:t>The watson iot platform for device simulation</a:t>
            </a:r>
            <a:endParaRPr lang="en-US"/>
          </a:p>
          <a:p>
            <a:r>
              <a:rPr lang="en-US"/>
              <a:t>The IBM iot sensor simulator 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649095"/>
            <a:ext cx="5384800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NODE RED AND UI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node red flow for ibm iot in node</a:t>
            </a:r>
            <a:endParaRPr lang="en-US"/>
          </a:p>
          <a:p>
            <a:r>
              <a:rPr lang="en-US"/>
              <a:t>The open weather api flow </a:t>
            </a:r>
            <a:endParaRPr lang="en-US"/>
          </a:p>
          <a:p>
            <a:r>
              <a:rPr lang="en-US"/>
              <a:t>The motor on and off and irrigation flow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651510"/>
            <a:ext cx="5384800" cy="3204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UI TAB 2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2206625"/>
            <a:ext cx="5384800" cy="2888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Presentation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SMART AGRICULTURE SYSTEM USING IOT   </vt:lpstr>
      <vt:lpstr>BLOCK DIAGRAM </vt:lpstr>
      <vt:lpstr>IBM CLOUD</vt:lpstr>
      <vt:lpstr>NODE RED AND UI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USING IOT   </dc:title>
  <dc:creator/>
  <cp:lastModifiedBy>Aayush</cp:lastModifiedBy>
  <cp:revision>4</cp:revision>
  <dcterms:created xsi:type="dcterms:W3CDTF">2020-06-12T11:35:00Z</dcterms:created>
  <dcterms:modified xsi:type="dcterms:W3CDTF">2020-06-12T19:01:45Z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