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9093-B7DB-4629-9E9E-A266126DE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10DC8-CE6B-4A47-BDA9-8940E258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1D5E-7A29-4F9A-915C-50DA9281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E668-DF01-475D-84E5-AA260FF3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7E1E9-58F1-47E1-A16D-A0A0C5CA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FF7-016C-4398-8954-FB2A491E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B31C7-B884-4A0E-B821-6B20E5A0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67F8-0E54-490B-9236-5497C7BB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3741-2640-4AE0-AE07-8B472C2D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FDC3-1F77-4B58-8D06-C957DD9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86C92-F2D8-487A-8489-836CF4DA8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48015-3EF7-4970-9FC6-56FB9C8CA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E87A-A529-4FBA-AC19-DAFC975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6807-6B52-4D8B-9B3B-4B035661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4BFE-AD99-4308-B8E5-7AE3443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4E34-CC00-4C12-AFB7-F20D766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B6D6-D550-46F5-BD56-F53033E1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A613-526B-4164-A049-B928892D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48A4-C4AF-4924-9B22-41840A1A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DBCD2-33CD-4A15-B447-94F5871C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332-8CAA-40C2-9434-A4E214A6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FEE8-2291-49D4-A84B-9339852AC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6E47-BDA2-4699-855E-DF993DB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527D-EF30-4E19-9060-2F9A7D05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74C0-DBD9-47A1-BC8D-99BBC871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4B05-002F-47EE-83F6-460E930C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9547-67DF-4091-9272-64F8326F8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EC01-9C72-4422-AA77-8CCB404E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C974-1741-4D2C-8381-9882C0F1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4629-C6FE-4131-A8FF-9DFBDCA8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3A8CF-9277-476F-9112-251FB19E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585F-A54A-4576-ACBA-9E589D00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F3DE-F5CA-42E6-9E76-7C48747C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37685-0959-4510-B8CD-A63A6F9A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0A50-C9DB-4F35-BEDB-6A723C0C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3530B-A8CF-4090-8114-828277F61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3763C-C3D9-4DF2-9862-A530CC07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47E7D-B434-4860-BDF0-1175162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E3898-99D4-4BC6-81CC-AB53E8A9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2E7D-F094-4145-9BD5-C1F62D79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B3937-7D63-492B-AA4F-6A40497D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40B9-528A-4496-9FD1-EB04AE1C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9328-2B81-4903-A6CF-151542D1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83233-F860-43AD-976C-7198C046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E6D20-5877-46B9-8320-B362BCBA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25F5-88ED-488C-BBDF-D79C4D3B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7A27-0C6B-453D-87BC-19FEC85C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028A-B28A-4988-B971-AC96C17A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2D51-B6D9-461A-B4F6-2363E665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88710-EE17-4F1B-B770-1EEFFBDB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62E1-59DF-4791-B170-D46D39E1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12276-1B2C-4760-B759-F0B3F670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8DA0-73D6-4525-B1D8-31A2B25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F2514-CEB6-4161-9CFE-A62E6D901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6D52-32D6-4350-B313-FBEA3779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B9F9-17C7-45B2-9A06-557470C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1F93-0126-4018-BD81-39E23292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2403-DD38-4AE2-BF5B-A42733F5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9BA6-B154-42BD-B0D5-AC7F247B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7BEA-FECD-4F2D-BF34-601BAE71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F6AC-F280-4D77-BBDA-595A362A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E71F-76FD-4CC5-ADAD-2EEDA079D1A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19-FBE0-42A5-8233-F95002BFC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71C-9EFE-4B9E-93B1-F2EB27EA5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3613-9AAF-4ED5-9FEF-B9FA10A4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58EC4-C23C-4262-BF8A-1F845EF80BF8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HELLO GUYS!!!!!!!!!!!!!!!!!!!!</a:t>
            </a:r>
          </a:p>
          <a:p>
            <a:pPr algn="ctr"/>
            <a:endParaRPr lang="en-US" sz="6000" dirty="0"/>
          </a:p>
          <a:p>
            <a:r>
              <a:rPr lang="en-US" sz="6000" dirty="0"/>
              <a:t>               THIS IS  </a:t>
            </a:r>
          </a:p>
          <a:p>
            <a:pPr algn="ctr"/>
            <a:r>
              <a:rPr lang="en-US" sz="6000" dirty="0"/>
              <a:t>HARSHITHA.DIGAJARI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418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6BE93-5C6B-4FAB-9BBC-23A122EF40D9}"/>
              </a:ext>
            </a:extLst>
          </p:cNvPr>
          <p:cNvSpPr txBox="1"/>
          <p:nvPr/>
        </p:nvSpPr>
        <p:spPr>
          <a:xfrm>
            <a:off x="0" y="9276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Herewe</a:t>
            </a:r>
            <a:r>
              <a:rPr lang="en-US" dirty="0"/>
              <a:t> have 1 device running on the simulation as shown below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59E3C-336B-4DC3-A297-2B897DD7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55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B04E-D55B-4E24-B43F-0FA74FA5AA93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the simulation tab, and click on device 1 and checkout for the recent events over there sent by the simulation .It looks like this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7FF73-D170-486B-86F9-4AD72FD5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" y="600164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0CA2F-729D-4123-B614-45C5BBE52E4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second device credentials we save changes to Watson </a:t>
            </a:r>
            <a:r>
              <a:rPr lang="en-US" dirty="0" err="1"/>
              <a:t>iot</a:t>
            </a:r>
            <a:r>
              <a:rPr lang="en-US" dirty="0"/>
              <a:t> sensor simulator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83E76-4D38-4B87-9918-0CAF6773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214"/>
            <a:ext cx="12192000" cy="68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3DB1A5-3B50-4891-AAC1-9168E64C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420"/>
            <a:ext cx="12192000" cy="6818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28BAE-0B1B-4F91-AE6C-07D3F2C3C9D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able to see like this</a:t>
            </a:r>
          </a:p>
        </p:txBody>
      </p:sp>
    </p:spTree>
    <p:extLst>
      <p:ext uri="{BB962C8B-B14F-4D97-AF65-F5344CB8AC3E}">
        <p14:creationId xmlns:p14="http://schemas.microsoft.com/office/powerpoint/2010/main" val="335690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D49AA-1F73-46AF-B624-8A7410B65A2B}"/>
              </a:ext>
            </a:extLst>
          </p:cNvPr>
          <p:cNvSpPr txBox="1"/>
          <p:nvPr/>
        </p:nvSpPr>
        <p:spPr>
          <a:xfrm>
            <a:off x="238539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we have to install </a:t>
            </a:r>
            <a:r>
              <a:rPr lang="en-US" dirty="0" err="1"/>
              <a:t>nodered</a:t>
            </a:r>
            <a:r>
              <a:rPr lang="en-US" dirty="0"/>
              <a:t> and type node-red in terminal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C706B-C9F0-4703-811C-75BBEEB9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814387"/>
            <a:ext cx="9429750" cy="522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F18CF-D09E-4C92-B3DE-4917EE85DBEE}"/>
              </a:ext>
            </a:extLst>
          </p:cNvPr>
          <p:cNvSpPr txBox="1"/>
          <p:nvPr/>
        </p:nvSpPr>
        <p:spPr>
          <a:xfrm>
            <a:off x="0" y="6043612"/>
            <a:ext cx="1243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will get a server number 127.0.0.1:1880 an type it in chrome</a:t>
            </a:r>
          </a:p>
        </p:txBody>
      </p:sp>
    </p:spTree>
    <p:extLst>
      <p:ext uri="{BB962C8B-B14F-4D97-AF65-F5344CB8AC3E}">
        <p14:creationId xmlns:p14="http://schemas.microsoft.com/office/powerpoint/2010/main" val="144495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D42E1-F80E-4408-A133-DCF27B7B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4CDB0-1C3A-4248-ABBC-83FFFD277D9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have to create nodes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ED70C-65F0-4C4D-82A0-820763EF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8626"/>
            <a:ext cx="1218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0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87012-8B36-4D8A-A493-152F2FC898FE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open weather </a:t>
            </a:r>
            <a:r>
              <a:rPr lang="en-US" dirty="0" err="1"/>
              <a:t>acoount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and paste the </a:t>
            </a:r>
            <a:r>
              <a:rPr lang="en-US" dirty="0" err="1"/>
              <a:t>url</a:t>
            </a:r>
            <a:r>
              <a:rPr lang="en-US" dirty="0"/>
              <a:t> in http request node</a:t>
            </a:r>
          </a:p>
          <a:p>
            <a:endParaRPr lang="en-US" dirty="0"/>
          </a:p>
          <a:p>
            <a:r>
              <a:rPr lang="en-US" dirty="0"/>
              <a:t>After all the  </a:t>
            </a:r>
            <a:r>
              <a:rPr lang="en-US" dirty="0" err="1"/>
              <a:t>cofigarations</a:t>
            </a:r>
            <a:r>
              <a:rPr lang="en-US" dirty="0"/>
              <a:t> are done click on deploy</a:t>
            </a:r>
          </a:p>
          <a:p>
            <a:endParaRPr lang="en-US" dirty="0"/>
          </a:p>
          <a:p>
            <a:r>
              <a:rPr lang="en-US" dirty="0"/>
              <a:t>And the open browser and type 127.0.0.1:1880/</a:t>
            </a:r>
            <a:r>
              <a:rPr lang="en-US" dirty="0" err="1"/>
              <a:t>ui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will see like this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C6E60-C888-4FB8-A6B1-048D9316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0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EFEE1-A803-4F71-8B54-86A7254DC024}"/>
              </a:ext>
            </a:extLst>
          </p:cNvPr>
          <p:cNvSpPr txBox="1"/>
          <p:nvPr/>
        </p:nvSpPr>
        <p:spPr>
          <a:xfrm>
            <a:off x="0" y="0"/>
            <a:ext cx="12192000" cy="1532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write the python code with the device 1 credentials as shown below</a:t>
            </a:r>
          </a:p>
          <a:p>
            <a:endParaRPr lang="en-US" dirty="0"/>
          </a:p>
          <a:p>
            <a:r>
              <a:rPr lang="en-US" dirty="0"/>
              <a:t>import time</a:t>
            </a:r>
          </a:p>
          <a:p>
            <a:r>
              <a:rPr lang="en-US" dirty="0"/>
              <a:t>import sys</a:t>
            </a:r>
          </a:p>
          <a:p>
            <a:r>
              <a:rPr lang="en-US" dirty="0"/>
              <a:t>import </a:t>
            </a:r>
            <a:r>
              <a:rPr lang="en-US" dirty="0" err="1"/>
              <a:t>ibmiotf.application</a:t>
            </a:r>
            <a:r>
              <a:rPr lang="en-US" dirty="0"/>
              <a:t> # to install pip install </a:t>
            </a:r>
            <a:r>
              <a:rPr lang="en-US" dirty="0" err="1"/>
              <a:t>ibmiotf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ibmiotf.device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#Provide your IBM Watson Device Credentials</a:t>
            </a:r>
          </a:p>
          <a:p>
            <a:r>
              <a:rPr lang="en-US" dirty="0"/>
              <a:t>organization = "ka1gns" #replace the ORG ID</a:t>
            </a:r>
          </a:p>
          <a:p>
            <a:r>
              <a:rPr lang="en-US" dirty="0" err="1"/>
              <a:t>deviceType</a:t>
            </a:r>
            <a:r>
              <a:rPr lang="en-US" dirty="0"/>
              <a:t> = "Harshitha_device-1"#replace the Device type </a:t>
            </a:r>
            <a:r>
              <a:rPr lang="en-US" dirty="0" err="1"/>
              <a:t>wi</a:t>
            </a:r>
            <a:endParaRPr lang="en-US" dirty="0"/>
          </a:p>
          <a:p>
            <a:r>
              <a:rPr lang="en-US" dirty="0" err="1"/>
              <a:t>deviceId</a:t>
            </a:r>
            <a:r>
              <a:rPr lang="en-US" dirty="0"/>
              <a:t> = “******************"#replace Device ID</a:t>
            </a:r>
          </a:p>
          <a:p>
            <a:r>
              <a:rPr lang="en-US" dirty="0" err="1"/>
              <a:t>authMethod</a:t>
            </a:r>
            <a:r>
              <a:rPr lang="en-US" dirty="0"/>
              <a:t> = "token"</a:t>
            </a:r>
          </a:p>
          <a:p>
            <a:r>
              <a:rPr lang="en-US" dirty="0" err="1"/>
              <a:t>authToken</a:t>
            </a:r>
            <a:r>
              <a:rPr lang="en-US" dirty="0"/>
              <a:t> = “*****************" #Replace the </a:t>
            </a:r>
            <a:r>
              <a:rPr lang="en-US" dirty="0" err="1"/>
              <a:t>authtoken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myCommandCallback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/>
              <a:t>): # function for Callback</a:t>
            </a:r>
          </a:p>
          <a:p>
            <a:r>
              <a:rPr lang="en-US" dirty="0"/>
              <a:t>        print("Command received: %s" % </a:t>
            </a:r>
            <a:r>
              <a:rPr lang="en-US" dirty="0" err="1"/>
              <a:t>cmd.data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cmd.data</a:t>
            </a:r>
            <a:r>
              <a:rPr lang="en-US" dirty="0"/>
              <a:t>['command']=='</a:t>
            </a:r>
            <a:r>
              <a:rPr lang="en-US" dirty="0" err="1"/>
              <a:t>motoron</a:t>
            </a:r>
            <a:r>
              <a:rPr lang="en-US" dirty="0"/>
              <a:t>':</a:t>
            </a:r>
          </a:p>
          <a:p>
            <a:r>
              <a:rPr lang="en-US" dirty="0"/>
              <a:t>                print("MOTOR ON IS RECEIVED")</a:t>
            </a:r>
          </a:p>
          <a:p>
            <a:r>
              <a:rPr lang="en-US" dirty="0"/>
              <a:t>                          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cmd.data</a:t>
            </a:r>
            <a:r>
              <a:rPr lang="en-US" dirty="0"/>
              <a:t>['command']=='</a:t>
            </a:r>
            <a:r>
              <a:rPr lang="en-US" dirty="0" err="1"/>
              <a:t>motoroff</a:t>
            </a:r>
            <a:r>
              <a:rPr lang="en-US" dirty="0"/>
              <a:t>':</a:t>
            </a:r>
          </a:p>
          <a:p>
            <a:r>
              <a:rPr lang="en-US" dirty="0"/>
              <a:t>                print("MOTOR OFF IS RECEIVED")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if </a:t>
            </a:r>
            <a:r>
              <a:rPr lang="en-US" dirty="0" err="1"/>
              <a:t>cmd.command</a:t>
            </a:r>
            <a:r>
              <a:rPr lang="en-US" dirty="0"/>
              <a:t> == "</a:t>
            </a:r>
            <a:r>
              <a:rPr lang="en-US" dirty="0" err="1"/>
              <a:t>setInterval</a:t>
            </a:r>
            <a:r>
              <a:rPr lang="en-US" dirty="0"/>
              <a:t>":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if 'interval' not in </a:t>
            </a:r>
            <a:r>
              <a:rPr lang="en-US" dirty="0" err="1"/>
              <a:t>cmd.data</a:t>
            </a:r>
            <a:r>
              <a:rPr lang="en-US" dirty="0"/>
              <a:t>:</a:t>
            </a:r>
          </a:p>
          <a:p>
            <a:r>
              <a:rPr lang="en-US" dirty="0"/>
              <a:t>                        print("Error - command is missing required information: 'interval'")</a:t>
            </a:r>
          </a:p>
          <a:p>
            <a:r>
              <a:rPr lang="en-US" dirty="0"/>
              <a:t>                else:</a:t>
            </a:r>
          </a:p>
          <a:p>
            <a:r>
              <a:rPr lang="en-US" dirty="0"/>
              <a:t>                        interval = </a:t>
            </a:r>
            <a:r>
              <a:rPr lang="en-US" dirty="0" err="1"/>
              <a:t>cmd.data</a:t>
            </a:r>
            <a:r>
              <a:rPr lang="en-US" dirty="0"/>
              <a:t>['interval']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cmd.command</a:t>
            </a:r>
            <a:r>
              <a:rPr lang="en-US" dirty="0"/>
              <a:t> == "print":</a:t>
            </a:r>
          </a:p>
          <a:p>
            <a:r>
              <a:rPr lang="en-US" dirty="0"/>
              <a:t>                if 'message' not in </a:t>
            </a:r>
            <a:r>
              <a:rPr lang="en-US" dirty="0" err="1"/>
              <a:t>cmd.data</a:t>
            </a:r>
            <a:r>
              <a:rPr lang="en-US" dirty="0"/>
              <a:t>:</a:t>
            </a:r>
          </a:p>
          <a:p>
            <a:r>
              <a:rPr lang="en-US" dirty="0"/>
              <a:t>                        print("Error - command is missing required information: 'message'")</a:t>
            </a:r>
          </a:p>
          <a:p>
            <a:r>
              <a:rPr lang="en-US" dirty="0"/>
              <a:t>                else:</a:t>
            </a:r>
          </a:p>
          <a:p>
            <a:r>
              <a:rPr lang="en-US" dirty="0"/>
              <a:t>                        output=</a:t>
            </a:r>
            <a:r>
              <a:rPr lang="en-US" dirty="0" err="1"/>
              <a:t>cmd.data</a:t>
            </a:r>
            <a:r>
              <a:rPr lang="en-US" dirty="0"/>
              <a:t>['message']</a:t>
            </a:r>
          </a:p>
          <a:p>
            <a:r>
              <a:rPr lang="en-US" dirty="0"/>
              <a:t>                        print(output)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	</a:t>
            </a:r>
            <a:r>
              <a:rPr lang="en-US" dirty="0" err="1"/>
              <a:t>deviceOptions</a:t>
            </a:r>
            <a:r>
              <a:rPr lang="en-US" dirty="0"/>
              <a:t> = {"org": organization, "type": </a:t>
            </a:r>
            <a:r>
              <a:rPr lang="en-US" dirty="0" err="1"/>
              <a:t>deviceType</a:t>
            </a:r>
            <a:r>
              <a:rPr lang="en-US" dirty="0"/>
              <a:t>, "id": </a:t>
            </a:r>
            <a:r>
              <a:rPr lang="en-US" dirty="0" err="1"/>
              <a:t>deviceId</a:t>
            </a:r>
            <a:r>
              <a:rPr lang="en-US" dirty="0"/>
              <a:t>, "auth-method": </a:t>
            </a:r>
            <a:r>
              <a:rPr lang="en-US" dirty="0" err="1"/>
              <a:t>authMethod</a:t>
            </a:r>
            <a:r>
              <a:rPr lang="en-US" dirty="0"/>
              <a:t>, "auth-token": </a:t>
            </a:r>
            <a:r>
              <a:rPr lang="en-US" dirty="0" err="1"/>
              <a:t>authToken</a:t>
            </a:r>
            <a:r>
              <a:rPr lang="en-US" dirty="0"/>
              <a:t>}</a:t>
            </a:r>
          </a:p>
          <a:p>
            <a:r>
              <a:rPr lang="en-US" dirty="0"/>
              <a:t>	</a:t>
            </a:r>
            <a:r>
              <a:rPr lang="en-US" dirty="0" err="1"/>
              <a:t>deviceCli</a:t>
            </a:r>
            <a:r>
              <a:rPr lang="en-US" dirty="0"/>
              <a:t> = </a:t>
            </a:r>
            <a:r>
              <a:rPr lang="en-US" dirty="0" err="1"/>
              <a:t>ibmiotf.device.Client</a:t>
            </a:r>
            <a:r>
              <a:rPr lang="en-US" dirty="0"/>
              <a:t>(</a:t>
            </a:r>
            <a:r>
              <a:rPr lang="en-US" dirty="0" err="1"/>
              <a:t>deviceOptions</a:t>
            </a:r>
            <a:r>
              <a:rPr lang="en-US" dirty="0"/>
              <a:t>)</a:t>
            </a:r>
          </a:p>
          <a:p>
            <a:r>
              <a:rPr lang="en-US" dirty="0"/>
              <a:t>	#..............................................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except Exception as e:</a:t>
            </a:r>
          </a:p>
          <a:p>
            <a:r>
              <a:rPr lang="en-US" dirty="0"/>
              <a:t>	print("Caught exception connecting device: %s" % str(e))</a:t>
            </a:r>
          </a:p>
          <a:p>
            <a:r>
              <a:rPr lang="en-US" dirty="0"/>
              <a:t>	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Connect and send a datapoint "hello" with value "world" into the cloud as an event of type "greeting" 10 times</a:t>
            </a:r>
          </a:p>
          <a:p>
            <a:r>
              <a:rPr lang="en-US" dirty="0" err="1"/>
              <a:t>deviceCli.connect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           </a:t>
            </a:r>
          </a:p>
          <a:p>
            <a:r>
              <a:rPr lang="en-US" dirty="0"/>
              <a:t>        </a:t>
            </a:r>
            <a:r>
              <a:rPr lang="en-US" dirty="0" err="1"/>
              <a:t>deviceCli.commandCallback</a:t>
            </a:r>
            <a:r>
              <a:rPr lang="en-US" dirty="0"/>
              <a:t> = </a:t>
            </a:r>
            <a:r>
              <a:rPr lang="en-US" dirty="0" err="1"/>
              <a:t>myCommandCallback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# Disconnect the device and application from the cloud</a:t>
            </a:r>
          </a:p>
          <a:p>
            <a:r>
              <a:rPr lang="en-US" dirty="0" err="1"/>
              <a:t>deviceCli.disconnect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9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0F334-9094-47E7-A41C-E5C7D0595AC8}"/>
              </a:ext>
            </a:extLst>
          </p:cNvPr>
          <p:cNvSpPr txBox="1"/>
          <p:nvPr/>
        </p:nvSpPr>
        <p:spPr>
          <a:xfrm>
            <a:off x="0" y="11927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So,when</a:t>
            </a:r>
            <a:r>
              <a:rPr lang="en-US" dirty="0"/>
              <a:t> you un this code and click on motor on and off </a:t>
            </a:r>
            <a:r>
              <a:rPr lang="en-US" dirty="0" err="1"/>
              <a:t>bttons</a:t>
            </a:r>
            <a:r>
              <a:rPr lang="en-US" dirty="0"/>
              <a:t> in </a:t>
            </a:r>
            <a:r>
              <a:rPr lang="en-US" dirty="0" err="1"/>
              <a:t>ui</a:t>
            </a:r>
            <a:r>
              <a:rPr lang="en-US" dirty="0"/>
              <a:t> output will be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C3693-F05A-4185-AC47-09743E78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709737"/>
            <a:ext cx="6067425" cy="34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F8A4D-7102-4FC7-84CC-CC23475C32C0}"/>
              </a:ext>
            </a:extLst>
          </p:cNvPr>
          <p:cNvSpPr txBox="1"/>
          <p:nvPr/>
        </p:nvSpPr>
        <p:spPr>
          <a:xfrm>
            <a:off x="0" y="5148262"/>
            <a:ext cx="120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very helpful to farmers.</a:t>
            </a:r>
          </a:p>
        </p:txBody>
      </p:sp>
    </p:spTree>
    <p:extLst>
      <p:ext uri="{BB962C8B-B14F-4D97-AF65-F5344CB8AC3E}">
        <p14:creationId xmlns:p14="http://schemas.microsoft.com/office/powerpoint/2010/main" val="16797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E594B-2D10-46B3-A89B-2BF7A33315AD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TODAY I’AM   HERE   TO   EXPLAIN   ABOUT  MY   INTERNSHIP   UNDER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SMARTINTERNZ</a:t>
            </a:r>
            <a:r>
              <a:rPr lang="en-US" sz="2800" dirty="0"/>
              <a:t> 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MY PROJECT IS:</a:t>
            </a:r>
            <a:endParaRPr lang="en-US" sz="4000" dirty="0"/>
          </a:p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SMART AGRICULTURE SYSTEM BASED ON IOT</a:t>
            </a:r>
          </a:p>
        </p:txBody>
      </p:sp>
    </p:spTree>
    <p:extLst>
      <p:ext uri="{BB962C8B-B14F-4D97-AF65-F5344CB8AC3E}">
        <p14:creationId xmlns:p14="http://schemas.microsoft.com/office/powerpoint/2010/main" val="5005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A58F0-7541-4122-808B-5F739BCE2335}"/>
              </a:ext>
            </a:extLst>
          </p:cNvPr>
          <p:cNvSpPr txBox="1"/>
          <p:nvPr/>
        </p:nvSpPr>
        <p:spPr>
          <a:xfrm>
            <a:off x="0" y="927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83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4564F-FA0F-49E6-9FAD-92D5956E2D11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Description:</a:t>
            </a:r>
          </a:p>
          <a:p>
            <a:r>
              <a:rPr lang="en-US" sz="2800" dirty="0"/>
              <a:t>Smart Agriculture System based on IoT can monitor soil moisture and climatic conditions to grow and yield a good crop.</a:t>
            </a:r>
          </a:p>
          <a:p>
            <a:endParaRPr lang="en-US" sz="2800" dirty="0"/>
          </a:p>
          <a:p>
            <a:r>
              <a:rPr lang="en-US" sz="2800" dirty="0"/>
              <a:t>The farmer can also get the </a:t>
            </a:r>
            <a:r>
              <a:rPr lang="en-US" sz="2800" dirty="0" err="1"/>
              <a:t>realtime</a:t>
            </a:r>
            <a:r>
              <a:rPr lang="en-US" sz="2800" dirty="0"/>
              <a:t> weather forecasting data by using external platforms like Open Weather API.</a:t>
            </a:r>
          </a:p>
          <a:p>
            <a:endParaRPr lang="en-US" sz="2800" dirty="0"/>
          </a:p>
          <a:p>
            <a:r>
              <a:rPr lang="en-US" sz="2800" dirty="0"/>
              <a:t>Farmer is provided a mobile app using which he can monitor the </a:t>
            </a:r>
            <a:r>
              <a:rPr lang="en-US" sz="2800" dirty="0" err="1"/>
              <a:t>temperature,humidity</a:t>
            </a:r>
            <a:r>
              <a:rPr lang="en-US" sz="2800" dirty="0"/>
              <a:t> and soil moisture parameters along with weather forecasting details.</a:t>
            </a:r>
          </a:p>
          <a:p>
            <a:endParaRPr lang="en-US" sz="2800" dirty="0"/>
          </a:p>
          <a:p>
            <a:r>
              <a:rPr lang="en-US" sz="2800" dirty="0"/>
              <a:t>Based on all the parameters he can water his crop by controlling the motors using the mobile application.</a:t>
            </a:r>
          </a:p>
          <a:p>
            <a:endParaRPr lang="en-US" sz="2800" dirty="0"/>
          </a:p>
          <a:p>
            <a:r>
              <a:rPr lang="en-US" sz="2800" dirty="0"/>
              <a:t>Even if the farmer is not present near his crop he can water his crop by controlling the motors using the mobile application from anywhere.</a:t>
            </a:r>
          </a:p>
          <a:p>
            <a:r>
              <a:rPr lang="en-US" sz="2800" dirty="0"/>
              <a:t>Here we are using the Online IoT simulator for getting the </a:t>
            </a:r>
            <a:r>
              <a:rPr lang="en-US" sz="2800" dirty="0" err="1"/>
              <a:t>Temperature,Humidity</a:t>
            </a:r>
            <a:r>
              <a:rPr lang="en-US" sz="2800" dirty="0"/>
              <a:t> and Soil Moisture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12961-319D-4FD5-BB8A-506A301BA28C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Firstly, we need to create an account in </a:t>
            </a:r>
            <a:r>
              <a:rPr lang="en-US" sz="2800" dirty="0" err="1"/>
              <a:t>ibm</a:t>
            </a:r>
            <a:r>
              <a:rPr lang="en-US" sz="2800" dirty="0"/>
              <a:t> cloud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7ECC0-EA66-486C-BBB1-09B6D5FE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717528"/>
            <a:ext cx="9978887" cy="56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AE462-B409-4EBE-B86F-8603A622CDE6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should give the credentials of our account and get </a:t>
            </a:r>
            <a:r>
              <a:rPr lang="en-US" sz="2800" dirty="0" err="1"/>
              <a:t>looged</a:t>
            </a:r>
            <a:r>
              <a:rPr lang="en-US" sz="2800" dirty="0"/>
              <a:t> in to </a:t>
            </a:r>
            <a:r>
              <a:rPr lang="en-US" sz="2800" dirty="0" err="1"/>
              <a:t>ibm</a:t>
            </a:r>
            <a:r>
              <a:rPr lang="en-US" sz="2800" dirty="0"/>
              <a:t> cloud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760F1-8923-471C-8DD1-46911ACA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56" y="880857"/>
            <a:ext cx="10628243" cy="59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7146-4738-4F6A-AC4B-B39594D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ibm</a:t>
            </a:r>
            <a:r>
              <a:rPr lang="en-US" sz="3200" dirty="0"/>
              <a:t> cloud we have to create a service named </a:t>
            </a:r>
            <a:r>
              <a:rPr lang="en-US" sz="3200" dirty="0" err="1"/>
              <a:t>iot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E442C-219B-4B82-9F03-07037AA4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89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56333-3E7F-4A72-99B7-20E3E8DC0B3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</a:t>
            </a:r>
            <a:r>
              <a:rPr lang="en-US" dirty="0" err="1"/>
              <a:t>the</a:t>
            </a:r>
            <a:r>
              <a:rPr lang="en-US" dirty="0"/>
              <a:t> services you are redirected to here.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2333A-BC4E-4921-9B0C-C3761EC9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" y="503583"/>
            <a:ext cx="12171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9B4D-50F0-4D94-B952-BB5E0CE76EDD}"/>
              </a:ext>
            </a:extLst>
          </p:cNvPr>
          <p:cNvSpPr txBox="1"/>
          <p:nvPr/>
        </p:nvSpPr>
        <p:spPr>
          <a:xfrm>
            <a:off x="0" y="1060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launch button and then we will be redirected to IBM IOT WATSON platform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53FBF-8A6F-453A-9B11-C67581E8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19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67860-D4E8-4AC5-A954-1886D08403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,we have to create  devices by using add device button as shown below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28F5-7777-4DAA-8BCF-EEC0B0CC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38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9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759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ibm cloud we have to create a service named iot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digajari tarun</dc:creator>
  <cp:lastModifiedBy>digajari tarun</cp:lastModifiedBy>
  <cp:revision>12</cp:revision>
  <dcterms:created xsi:type="dcterms:W3CDTF">2020-06-12T11:54:37Z</dcterms:created>
  <dcterms:modified xsi:type="dcterms:W3CDTF">2020-06-12T14:23:36Z</dcterms:modified>
</cp:coreProperties>
</file>