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74" autoAdjust="0"/>
  </p:normalViewPr>
  <p:slideViewPr>
    <p:cSldViewPr>
      <p:cViewPr varScale="1">
        <p:scale>
          <a:sx n="63" d="100"/>
          <a:sy n="63" d="100"/>
        </p:scale>
        <p:origin x="-72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AB9EA-02AD-4D13-8102-EAD8C39C5F5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1133E-D2BB-41CA-AA64-BB944E71B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1133E-D2BB-41CA-AA64-BB944E71B7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2815-31A0-4DD1-BB5A-1696776FD736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FE95-D0F2-48D1-9071-7EA985CCC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142999"/>
          </a:xfrm>
        </p:spPr>
        <p:txBody>
          <a:bodyPr>
            <a:noAutofit/>
          </a:bodyPr>
          <a:lstStyle/>
          <a:p>
            <a:r>
              <a:rPr lang="en-US" sz="8000" dirty="0" smtClean="0"/>
              <a:t>Project Overview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lvl="1" algn="l">
              <a:buFont typeface="Arial" pitchFamily="34" charset="0"/>
              <a:buChar char="•"/>
            </a:pP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In this project we will use the emerging </a:t>
            </a:r>
            <a:r>
              <a:rPr lang="en-US" dirty="0" err="1" smtClean="0"/>
              <a:t>iot</a:t>
            </a:r>
            <a:r>
              <a:rPr lang="en-US" dirty="0" smtClean="0"/>
              <a:t>  technologies to  build a web application which will allow the framer to get real time data  such as temperature and humidity of his  field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.It  will also provide the farmer weather forecasting data  around his area .He  will also be able to control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his motors from the web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IBM Watson IoT Platform (1)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2363181"/>
            <a:ext cx="5333334" cy="3000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Agriculture using IOT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by :-</a:t>
            </a:r>
            <a:r>
              <a:rPr lang="en-US" dirty="0" err="1" smtClean="0"/>
              <a:t>Prinka</a:t>
            </a:r>
            <a:r>
              <a:rPr lang="en-US" dirty="0" smtClean="0"/>
              <a:t> </a:t>
            </a:r>
            <a:r>
              <a:rPr lang="en-US" dirty="0" err="1" smtClean="0"/>
              <a:t>Raina</a:t>
            </a:r>
            <a:endParaRPr lang="en-US" dirty="0" smtClean="0"/>
          </a:p>
          <a:p>
            <a:r>
              <a:rPr lang="en-US" dirty="0" smtClean="0"/>
              <a:t>Application ID:-SPS_APL_20200002744</a:t>
            </a:r>
          </a:p>
          <a:p>
            <a:r>
              <a:rPr lang="en-US" dirty="0" smtClean="0"/>
              <a:t>Project ID:-SPS_PRO_101</a:t>
            </a:r>
          </a:p>
          <a:p>
            <a:r>
              <a:rPr lang="en-US" dirty="0" smtClean="0"/>
              <a:t>Email:-prinka18@gmail.com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533400" y="228600"/>
            <a:ext cx="81534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3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0"/>
            <a:ext cx="8050085" cy="6477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3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0"/>
            <a:ext cx="8050085" cy="61261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Overview</vt:lpstr>
      <vt:lpstr>BLOCK DIAGRAM</vt:lpstr>
      <vt:lpstr>Smart Agriculture using IOT Technologies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17</cp:revision>
  <dcterms:created xsi:type="dcterms:W3CDTF">2020-06-11T10:04:23Z</dcterms:created>
  <dcterms:modified xsi:type="dcterms:W3CDTF">2020-06-13T02:52:48Z</dcterms:modified>
</cp:coreProperties>
</file>