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4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563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6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6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198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201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0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63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12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8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51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6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3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861587-4C9A-4861-AB8A-C638EDCCBAF7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4331CC-BB66-4046-ACB6-F7FBBFB83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70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6FDB-172B-442C-B813-16C9D4DBD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Bodoni MT" panose="02070603080606020203" pitchFamily="18" charset="0"/>
              </a:rPr>
              <a:t>Smart Agriculture system based on IoT</a:t>
            </a:r>
            <a:endParaRPr lang="en-IN" b="1" dirty="0">
              <a:latin typeface="Bodoni MT" panose="020706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C80AB-AC2E-40A5-8AD1-F0552D851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By:- Kaushal batra</a:t>
            </a:r>
          </a:p>
          <a:p>
            <a:r>
              <a:rPr lang="en-US" dirty="0"/>
              <a:t>Project ID: </a:t>
            </a:r>
            <a:r>
              <a:rPr lang="en-IN" dirty="0"/>
              <a:t>SPS_PRO_101</a:t>
            </a:r>
          </a:p>
          <a:p>
            <a:r>
              <a:rPr lang="en-IN" dirty="0"/>
              <a:t>Title: </a:t>
            </a:r>
            <a:r>
              <a:rPr lang="en-US" dirty="0"/>
              <a:t>Smart Agriculture system based on IoT - SB45404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34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075DEB-A018-4C33-8D5F-0402CBA2E8EB}"/>
              </a:ext>
            </a:extLst>
          </p:cNvPr>
          <p:cNvSpPr txBox="1"/>
          <p:nvPr/>
        </p:nvSpPr>
        <p:spPr>
          <a:xfrm flipH="1">
            <a:off x="3421965" y="263768"/>
            <a:ext cx="5836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lifornian FB" panose="0207040306080B030204" pitchFamily="18" charset="0"/>
              </a:rPr>
              <a:t>Theory Block Diagram :</a:t>
            </a:r>
            <a:endParaRPr lang="en-IN" sz="4000" b="1" dirty="0">
              <a:latin typeface="Californian FB" panose="0207040306080B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9D945-1266-4B5D-A374-9B9D0C653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72" y="1104393"/>
            <a:ext cx="6348010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2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3A567-F51F-4923-9FFF-B193857260D4}"/>
              </a:ext>
            </a:extLst>
          </p:cNvPr>
          <p:cNvSpPr txBox="1"/>
          <p:nvPr/>
        </p:nvSpPr>
        <p:spPr>
          <a:xfrm>
            <a:off x="3288323" y="167053"/>
            <a:ext cx="6304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sto MT" panose="02040603050505030304" pitchFamily="18" charset="0"/>
              </a:rPr>
              <a:t>Software Design </a:t>
            </a:r>
            <a:endParaRPr lang="en-IN" sz="5400" b="1" dirty="0">
              <a:latin typeface="Calisto MT" panose="020406030505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0ECD7B-7400-4E53-88EE-D3F5842D4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56" y="1263531"/>
            <a:ext cx="9767682" cy="559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2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6BA89A-2404-4E26-814F-A8511D5CE18F}"/>
              </a:ext>
            </a:extLst>
          </p:cNvPr>
          <p:cNvSpPr txBox="1"/>
          <p:nvPr/>
        </p:nvSpPr>
        <p:spPr>
          <a:xfrm>
            <a:off x="1950427" y="0"/>
            <a:ext cx="82911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Calisto MT" panose="02040603050505030304" pitchFamily="18" charset="0"/>
              </a:rPr>
              <a:t>Web User Interface</a:t>
            </a:r>
            <a:endParaRPr lang="en-IN" sz="6600" b="1" dirty="0">
              <a:latin typeface="Calisto MT" panose="02040603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44D7-A058-4AD7-AF50-C437E9C4B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589"/>
            <a:ext cx="12192000" cy="564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F953E-AF1E-4B29-A1D8-081B6492D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25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37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Bodoni MT</vt:lpstr>
      <vt:lpstr>Californian FB</vt:lpstr>
      <vt:lpstr>Calisto MT</vt:lpstr>
      <vt:lpstr>Corbel</vt:lpstr>
      <vt:lpstr>Parallax</vt:lpstr>
      <vt:lpstr>Smart Agriculture system based on IoT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based on IoT</dc:title>
  <dc:creator>kaushal batra</dc:creator>
  <cp:lastModifiedBy>kaushal batra</cp:lastModifiedBy>
  <cp:revision>4</cp:revision>
  <dcterms:created xsi:type="dcterms:W3CDTF">2020-06-10T18:09:49Z</dcterms:created>
  <dcterms:modified xsi:type="dcterms:W3CDTF">2020-06-10T18:33:22Z</dcterms:modified>
</cp:coreProperties>
</file>