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357167"/>
            <a:ext cx="7772400" cy="135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Smart Agriculture System Based On IOT- SB38297</a:t>
            </a:r>
            <a:endParaRPr b="1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2000240"/>
            <a:ext cx="6400800" cy="363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002060"/>
              </a:solidFill>
            </a:endParaRPr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002060"/>
              </a:solidFill>
            </a:endParaRPr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002060"/>
              </a:solidFill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b="1" lang="en-US" sz="2400">
                <a:solidFill>
                  <a:srgbClr val="002060"/>
                </a:solidFill>
              </a:rPr>
              <a:t>Project ID : SPS_PRO_101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b="1" lang="en-US" sz="2400">
                <a:solidFill>
                  <a:srgbClr val="0070C0"/>
                </a:solidFill>
              </a:rPr>
              <a:t>Application ID : SPS_APL_20200038297</a:t>
            </a:r>
            <a:br>
              <a:rPr b="1" lang="en-US" sz="2400">
                <a:solidFill>
                  <a:srgbClr val="0070C0"/>
                </a:solidFill>
              </a:rPr>
            </a:br>
            <a:r>
              <a:rPr b="1" lang="en-US" sz="2400">
                <a:solidFill>
                  <a:srgbClr val="002060"/>
                </a:solidFill>
              </a:rPr>
              <a:t>Guide Name : Durgaprasad</a:t>
            </a:r>
            <a:endParaRPr b="1" sz="2400">
              <a:solidFill>
                <a:srgbClr val="002060"/>
              </a:solidFill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b="1" lang="en-US" sz="2400">
                <a:solidFill>
                  <a:srgbClr val="0070C0"/>
                </a:solidFill>
              </a:rPr>
              <a:t>Developer Name : Sagar Shahuraj Jadhav.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425767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Project Description :</a:t>
            </a:r>
            <a:endParaRPr b="1" sz="320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28596" y="1214422"/>
            <a:ext cx="8229600" cy="4911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4" marL="2057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t/>
            </a:r>
            <a:endParaRPr b="1" sz="155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Smart Agriculture System based on IoT can monitor soil moisture and climatic conditions to grow and yield a good crop.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The farmer can also get the realtime weather forecasting data by using external platforms like Open Weather API.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Based on all the parameters he can water his crop by controlling the motors using the mobile application.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Here we are using the Online IoT simulator for getting the Temperature,Humidity and Soil Moisture values</a:t>
            </a:r>
            <a:endParaRPr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440055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Block Diagram :</a:t>
            </a:r>
            <a:endParaRPr b="1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00" y="2143116"/>
            <a:ext cx="715327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48291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Flow Of The Project :</a:t>
            </a:r>
            <a:endParaRPr b="1" sz="400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/>
              <a:t>Install node red locally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/>
              <a:t>Create IBM account and explore IBM platform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/>
              <a:t>Connect IOT Simulator to watson IOT Platform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/>
              <a:t>Configure nodered to get data from IBM IOT platform and Open Weather Api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/>
              <a:t>Configure nodes to display weather parameter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/>
              <a:t>Configure nodes for creating buttons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/>
              <a:t>Python code to subscribe ibm iot platform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411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2060"/>
                </a:solidFill>
              </a:rPr>
              <a:t>Node Red Flow :</a:t>
            </a:r>
            <a:endParaRPr b="1" sz="3600">
              <a:solidFill>
                <a:srgbClr val="002060"/>
              </a:solidFill>
            </a:endParaRPr>
          </a:p>
        </p:txBody>
      </p:sp>
      <p:pic>
        <p:nvPicPr>
          <p:cNvPr id="109" name="Google Shape;10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5427"/>
            <a:ext cx="8229600" cy="451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732951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2060"/>
                </a:solidFill>
              </a:rPr>
              <a:t>Node Red Flow For Open Weather API :</a:t>
            </a:r>
            <a:endParaRPr b="1" sz="3200">
              <a:solidFill>
                <a:srgbClr val="002060"/>
              </a:solidFill>
            </a:endParaRPr>
          </a:p>
        </p:txBody>
      </p:sp>
      <p:pic>
        <p:nvPicPr>
          <p:cNvPr id="115" name="Google Shape;11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658" y="1600200"/>
            <a:ext cx="7688684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