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29EC-887B-445F-B0C5-C672215B8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DD1DD-4FE3-4B1D-9AAD-B8FD60EA4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BBDF9-E768-4696-9712-AFF0BD09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F8-7C77-4DB6-A89C-B2CA881998E3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60AD7-680D-43B9-A513-C89C21D1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C07B-A44C-4A57-AE66-313D24C9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F3D-6D79-46A4-A99F-85373B82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19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0D2C-267A-4991-BA9C-797C43F1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8C4DF-5777-482E-86CD-74DF85BD8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6BD4-44A8-4191-BEA1-3FA97718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F8-7C77-4DB6-A89C-B2CA881998E3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756FA-7AD6-4036-A7F2-1D419303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7BB56-7160-4C9C-A471-ADD5673F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F3D-6D79-46A4-A99F-85373B82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7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3193C-9308-4339-AA8C-E54D8311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ECD08-6512-4F73-B945-DEE887B5D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D4795-B9F6-4B10-BCD5-7C011504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F8-7C77-4DB6-A89C-B2CA881998E3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AEDA-EA71-4ED8-BCDE-E5E54CE1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565BC-4086-4A48-A829-01F6615F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F3D-6D79-46A4-A99F-85373B82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9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2F50-0A6B-4467-880A-21C61CBF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37B6-1FCD-491C-8F69-ACA134D0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E36F1-8E97-4647-A1D2-9E9B73AA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F8-7C77-4DB6-A89C-B2CA881998E3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C600C-D7BF-4C2D-AB20-24623696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ADD46-1601-4B64-9BB4-FC5AF41E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F3D-6D79-46A4-A99F-85373B82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35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B5AB-9BF1-4199-AAC3-C6054F09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85B40-728A-47C1-84A1-67A0CBE1D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E537-2BA8-4A16-A40F-54F0305C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F8-7C77-4DB6-A89C-B2CA881998E3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ACBB3-0B61-4849-857B-0224E639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4B17-26EC-4E7A-837D-1B37639D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F3D-6D79-46A4-A99F-85373B82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58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55E-CDF7-43A1-8C62-5F4C76B9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8462-0D4C-481C-90FF-2BED1AC93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FE94A-8C20-4D6E-AFD1-AE2B13C0E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809EE-F726-401D-BDC8-9617C86E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F8-7C77-4DB6-A89C-B2CA881998E3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BD95B-B313-4606-9C07-A7914AFE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BE1D4-8DC2-4310-8679-94B14C1B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F3D-6D79-46A4-A99F-85373B82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1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741E-55E1-4344-BBA7-A39B49A8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42E45-2136-4904-A4A7-B2C25EDC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CC736-CD4A-4CD0-A1D3-E9A7380A7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60C9D-368F-4C6D-A61B-089A7B7E6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2CFE1-56ED-475E-8B58-C4C96212B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DF0B7-B4A3-4709-85CA-585E6EB9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F8-7C77-4DB6-A89C-B2CA881998E3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14A27-1FDD-4E30-8259-D72B5DDA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1A66C-6375-4B7F-91F5-C8D9B78D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F3D-6D79-46A4-A99F-85373B82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9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8B93-751A-49DB-8810-1C832975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6657A-B9C0-4EEA-A19D-B5183DE0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F8-7C77-4DB6-A89C-B2CA881998E3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76432-F025-4333-9B1E-66405E7D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6C3FC-20C1-4CD8-90DA-BBBB1B6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F3D-6D79-46A4-A99F-85373B82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62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7BF21-8CA8-42A7-9268-B2CCE261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F8-7C77-4DB6-A89C-B2CA881998E3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246D-F8B6-4ACD-9A2C-73E4D73F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3AF41-91D8-4FE3-B81C-90ED260E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F3D-6D79-46A4-A99F-85373B82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72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ABFC-D384-4B11-9A47-8FD76269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C785-947E-448C-945F-770098FE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0B3B5-E412-47C5-8267-DEB5420B6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F438E-7085-4EC4-8829-DD0246FC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F8-7C77-4DB6-A89C-B2CA881998E3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5A1C2-580F-474B-BF22-353E13AB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11FB0-9F14-45D9-85E9-3FFB0FC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F3D-6D79-46A4-A99F-85373B82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E52-FA6F-49FF-9CBD-58795531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9EBB9-7068-43AE-BFDB-B62801ADB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87507-690F-45F7-B069-B0E12E459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686CF-EF27-423B-A1AD-B9D4D9C0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F8-7C77-4DB6-A89C-B2CA881998E3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CB338-3959-4D50-99B1-FC1D81BF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E40BE-C8B5-432C-BA61-D9FBD957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F3D-6D79-46A4-A99F-85373B82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8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63A61-6C82-4FE3-88D0-DF466442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5EE43-6DE8-4878-B431-46025A95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85CA-600B-4C12-A851-F7DB6B583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04F8-7C77-4DB6-A89C-B2CA881998E3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F0B5-2780-4E80-BDD1-C1A40B69B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1297-AD79-4499-8153-2FFE66086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DFF3D-6D79-46A4-A99F-85373B82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6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5921-2601-4BD4-BD8A-27201E7D7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 </a:t>
            </a:r>
            <a:r>
              <a:rPr lang="en-US" b="1" dirty="0"/>
              <a:t>Smart Agriculture System Based on IOT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5B70D-35D5-4FD5-857C-1571F52E7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By- Juhi Wani</a:t>
            </a:r>
          </a:p>
          <a:p>
            <a:r>
              <a:rPr lang="en-US" dirty="0"/>
              <a:t>Project ID: SPS_PRO_101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43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3A4F-486F-4827-8D20-A1DAD6EF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IBM CLOUD SERVICE CREATION AND DEVICE CREATION IBM WATSON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EAF0A-453C-4E3F-A631-7CEB3EC5C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607" y="1899226"/>
            <a:ext cx="5415893" cy="290540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C12EF3E-4D62-4B9C-8EA3-72A7068F6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6" y="1939499"/>
            <a:ext cx="5080884" cy="297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1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7B31-65A7-497E-8E2A-DF3B8C99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RECEIVING IOT SENSOR DATA ON THE IBM DEVICE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DACA93-1AD7-45BC-9BDD-1863005FD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96" y="1825625"/>
            <a:ext cx="9878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2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67BA-FD55-44FA-AF80-55D77BBD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RECEIVING THE COMMANDS ON THE DEVICE AND DISPLAYING THEM ON CARDS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4CDCF-9567-4711-8BE8-F029B5147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0312"/>
            <a:ext cx="5555637" cy="39111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F03EF-B50B-4744-9163-DA1E874E3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8" y="2200842"/>
            <a:ext cx="5717765" cy="29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1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1DA5-CB08-47FF-B572-1465F744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RECEIVING DATA FROM OPEN WEATHER API AND CONFIGURING BUTTONS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F9B660-E904-4B57-B8E1-C3438D054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92" y="1689697"/>
            <a:ext cx="4958048" cy="20314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7FA90E7-6E3A-4163-B882-125F82759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04" y="1610940"/>
            <a:ext cx="5064863" cy="4813714"/>
          </a:xfrm>
          <a:prstGeom prst="rect">
            <a:avLst/>
          </a:prstGeo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CEC82B53-15DE-427E-A41B-A99494A49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3" y="3721153"/>
            <a:ext cx="4752807" cy="27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7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5B3E-CC42-4B5A-B773-C4A81BA1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COMPLETED UI WITH MESSAGE FUNCTIONALITY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D828C7-956F-4E9A-9B48-553DBF486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96" y="2008504"/>
            <a:ext cx="6394136" cy="343018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05A992A-3368-42B4-A75D-C079BC644E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r="23179" b="22840"/>
          <a:stretch/>
        </p:blipFill>
        <p:spPr>
          <a:xfrm>
            <a:off x="7036904" y="2040308"/>
            <a:ext cx="5025224" cy="336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  Smart Agriculture System Based on IOT</vt:lpstr>
      <vt:lpstr>IBM CLOUD SERVICE CREATION AND DEVICE CREATION IBM WATSON</vt:lpstr>
      <vt:lpstr>RECEIVING IOT SENSOR DATA ON THE IBM DEVICE</vt:lpstr>
      <vt:lpstr>RECEIVING THE COMMANDS ON THE DEVICE AND DISPLAYING THEM ON CARDS</vt:lpstr>
      <vt:lpstr>RECEIVING DATA FROM OPEN WEATHER API AND CONFIGURING BUTTONS</vt:lpstr>
      <vt:lpstr>COMPLETED UI WITH MESSAGE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Based on IOT</dc:title>
  <dc:creator>Juhi Wani</dc:creator>
  <cp:lastModifiedBy>Juhi Wani</cp:lastModifiedBy>
  <cp:revision>3</cp:revision>
  <dcterms:created xsi:type="dcterms:W3CDTF">2020-06-13T08:47:25Z</dcterms:created>
  <dcterms:modified xsi:type="dcterms:W3CDTF">2020-06-13T09:02:52Z</dcterms:modified>
</cp:coreProperties>
</file>