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6517-509C-45F2-BB2F-BBC5D7AEE3A7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E977-CD5E-4B4B-8D3D-859AE8C068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6517-509C-45F2-BB2F-BBC5D7AEE3A7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E977-CD5E-4B4B-8D3D-859AE8C068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6517-509C-45F2-BB2F-BBC5D7AEE3A7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E977-CD5E-4B4B-8D3D-859AE8C068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6517-509C-45F2-BB2F-BBC5D7AEE3A7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E977-CD5E-4B4B-8D3D-859AE8C068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6517-509C-45F2-BB2F-BBC5D7AEE3A7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E977-CD5E-4B4B-8D3D-859AE8C068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6517-509C-45F2-BB2F-BBC5D7AEE3A7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E977-CD5E-4B4B-8D3D-859AE8C068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6517-509C-45F2-BB2F-BBC5D7AEE3A7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E977-CD5E-4B4B-8D3D-859AE8C068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6517-509C-45F2-BB2F-BBC5D7AEE3A7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E977-CD5E-4B4B-8D3D-859AE8C068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6517-509C-45F2-BB2F-BBC5D7AEE3A7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E977-CD5E-4B4B-8D3D-859AE8C068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6517-509C-45F2-BB2F-BBC5D7AEE3A7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E977-CD5E-4B4B-8D3D-859AE8C068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6517-509C-45F2-BB2F-BBC5D7AEE3A7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E977-CD5E-4B4B-8D3D-859AE8C068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C6517-509C-45F2-BB2F-BBC5D7AEE3A7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FE977-CD5E-4B4B-8D3D-859AE8C068D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7167"/>
            <a:ext cx="7772400" cy="1357321"/>
          </a:xfrm>
        </p:spPr>
        <p:txBody>
          <a:bodyPr>
            <a:noAutofit/>
          </a:bodyPr>
          <a:lstStyle/>
          <a:p>
            <a:r>
              <a:rPr lang="en-US" b="1" dirty="0" smtClean="0"/>
              <a:t>Smart Agriculture System Based On IOT- SB48305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00240"/>
            <a:ext cx="6400800" cy="3638560"/>
          </a:xfrm>
        </p:spPr>
        <p:txBody>
          <a:bodyPr>
            <a:normAutofit/>
          </a:bodyPr>
          <a:lstStyle/>
          <a:p>
            <a:endParaRPr lang="en-US" sz="1600" b="1" dirty="0">
              <a:solidFill>
                <a:srgbClr val="002060"/>
              </a:solidFill>
            </a:endParaRPr>
          </a:p>
          <a:p>
            <a:endParaRPr lang="en-US" sz="1600" b="1" dirty="0" smtClean="0">
              <a:solidFill>
                <a:srgbClr val="002060"/>
              </a:solidFill>
            </a:endParaRPr>
          </a:p>
          <a:p>
            <a:endParaRPr lang="en-US" sz="1600" b="1" dirty="0" smtClean="0">
              <a:solidFill>
                <a:srgbClr val="002060"/>
              </a:solidFill>
            </a:endParaRPr>
          </a:p>
          <a:p>
            <a:r>
              <a:rPr lang="en-US" sz="2400" b="1" dirty="0" smtClean="0">
                <a:solidFill>
                  <a:srgbClr val="002060"/>
                </a:solidFill>
              </a:rPr>
              <a:t>Project ID : SPS_PRO_101</a:t>
            </a:r>
          </a:p>
          <a:p>
            <a:r>
              <a:rPr lang="en-US" sz="2400" b="1" dirty="0" smtClean="0">
                <a:solidFill>
                  <a:srgbClr val="0070C0"/>
                </a:solidFill>
              </a:rPr>
              <a:t>Application ID : SPS_APL_20200003392</a:t>
            </a:r>
            <a:br>
              <a:rPr lang="en-US" sz="2400" b="1" dirty="0" smtClean="0">
                <a:solidFill>
                  <a:srgbClr val="0070C0"/>
                </a:solidFill>
              </a:rPr>
            </a:br>
            <a:r>
              <a:rPr lang="en-US" sz="2400" b="1" dirty="0" smtClean="0">
                <a:solidFill>
                  <a:srgbClr val="002060"/>
                </a:solidFill>
              </a:rPr>
              <a:t>Guide Name : </a:t>
            </a:r>
            <a:r>
              <a:rPr lang="en-US" sz="2400" b="1" dirty="0" err="1" smtClean="0">
                <a:solidFill>
                  <a:srgbClr val="002060"/>
                </a:solidFill>
              </a:rPr>
              <a:t>Durgaprasad</a:t>
            </a:r>
            <a:endParaRPr lang="en-US" sz="2400" b="1" dirty="0" smtClean="0">
              <a:solidFill>
                <a:srgbClr val="002060"/>
              </a:solidFill>
            </a:endParaRPr>
          </a:p>
          <a:p>
            <a:r>
              <a:rPr lang="en-US" sz="2400" b="1" dirty="0" smtClean="0">
                <a:solidFill>
                  <a:srgbClr val="0070C0"/>
                </a:solidFill>
              </a:rPr>
              <a:t>Developer Name : </a:t>
            </a:r>
            <a:r>
              <a:rPr lang="en-US" sz="2400" b="1" dirty="0" err="1" smtClean="0">
                <a:solidFill>
                  <a:srgbClr val="0070C0"/>
                </a:solidFill>
              </a:rPr>
              <a:t>Sai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</a:rPr>
              <a:t>Maruti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</a:rPr>
              <a:t>Jadhav</a:t>
            </a:r>
            <a:r>
              <a:rPr lang="en-US" sz="2400" b="1" dirty="0" smtClean="0">
                <a:solidFill>
                  <a:srgbClr val="0070C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257676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Project Description :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4911741"/>
          </a:xfrm>
        </p:spPr>
        <p:txBody>
          <a:bodyPr>
            <a:normAutofit fontScale="77500" lnSpcReduction="20000"/>
          </a:bodyPr>
          <a:lstStyle/>
          <a:p>
            <a:pPr lvl="4">
              <a:buNone/>
            </a:pPr>
            <a:endParaRPr lang="en-US" b="1" dirty="0"/>
          </a:p>
          <a:p>
            <a:r>
              <a:rPr lang="en-US" dirty="0"/>
              <a:t>Smart Agriculture System based on </a:t>
            </a:r>
            <a:r>
              <a:rPr lang="en-US" dirty="0" err="1"/>
              <a:t>IoT</a:t>
            </a:r>
            <a:r>
              <a:rPr lang="en-US" dirty="0"/>
              <a:t> can monitor soil moisture and climatic conditions to grow and yield a good crop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The farmer can also get the </a:t>
            </a:r>
            <a:r>
              <a:rPr lang="en-US" dirty="0" err="1"/>
              <a:t>realtime</a:t>
            </a:r>
            <a:r>
              <a:rPr lang="en-US" dirty="0"/>
              <a:t> weather forecasting data by using external platforms like Open Weather API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Based on all the parameters he can water his crop by controlling the motors using the mobile application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Here we are using the Online </a:t>
            </a:r>
            <a:r>
              <a:rPr lang="en-US" dirty="0" err="1"/>
              <a:t>IoT</a:t>
            </a:r>
            <a:r>
              <a:rPr lang="en-US" dirty="0"/>
              <a:t> simulator for getting the </a:t>
            </a:r>
            <a:r>
              <a:rPr lang="en-US" dirty="0" err="1"/>
              <a:t>Temperature,Humidity</a:t>
            </a:r>
            <a:r>
              <a:rPr lang="en-US" dirty="0"/>
              <a:t> and Soil Moisture values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400552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Block Diagram :</a:t>
            </a:r>
            <a:endParaRPr lang="en-US" b="1" dirty="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143116"/>
            <a:ext cx="7153275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829180" cy="11430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Flow Of The Project :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800" dirty="0" smtClean="0"/>
              <a:t>Install node red locally</a:t>
            </a:r>
          </a:p>
          <a:p>
            <a:pPr>
              <a:buFontTx/>
              <a:buChar char="-"/>
            </a:pPr>
            <a:r>
              <a:rPr lang="en-US" sz="2800" dirty="0" smtClean="0"/>
              <a:t>Create IBM account and explore IBM platform</a:t>
            </a:r>
          </a:p>
          <a:p>
            <a:pPr>
              <a:buFontTx/>
              <a:buChar char="-"/>
            </a:pPr>
            <a:r>
              <a:rPr lang="en-US" sz="2800" dirty="0" smtClean="0"/>
              <a:t>Connect IOT Simulator to </a:t>
            </a:r>
            <a:r>
              <a:rPr lang="en-US" sz="2800" dirty="0" err="1" smtClean="0"/>
              <a:t>watson</a:t>
            </a:r>
            <a:r>
              <a:rPr lang="en-US" sz="2800" dirty="0" smtClean="0"/>
              <a:t> IOT Platform</a:t>
            </a:r>
          </a:p>
          <a:p>
            <a:pPr>
              <a:buFontTx/>
              <a:buChar char="-"/>
            </a:pPr>
            <a:r>
              <a:rPr lang="en-US" sz="2800" dirty="0" smtClean="0"/>
              <a:t>Configure </a:t>
            </a:r>
            <a:r>
              <a:rPr lang="en-US" sz="2800" dirty="0" err="1" smtClean="0"/>
              <a:t>nodered</a:t>
            </a:r>
            <a:r>
              <a:rPr lang="en-US" sz="2800" dirty="0" smtClean="0"/>
              <a:t> to get data from IBM IOT platform and Open Weather </a:t>
            </a:r>
            <a:r>
              <a:rPr lang="en-US" sz="2800" dirty="0" err="1" smtClean="0"/>
              <a:t>Api</a:t>
            </a:r>
            <a:endParaRPr lang="en-US" sz="2800" dirty="0" smtClean="0"/>
          </a:p>
          <a:p>
            <a:pPr>
              <a:buFontTx/>
              <a:buChar char="-"/>
            </a:pPr>
            <a:r>
              <a:rPr lang="en-US" sz="2800" dirty="0" smtClean="0"/>
              <a:t>Configure nodes to display weather parameter</a:t>
            </a:r>
          </a:p>
          <a:p>
            <a:pPr>
              <a:buFontTx/>
              <a:buChar char="-"/>
            </a:pPr>
            <a:r>
              <a:rPr lang="en-US" sz="2800" dirty="0" smtClean="0"/>
              <a:t>Configure nodes for creating buttons</a:t>
            </a:r>
          </a:p>
          <a:p>
            <a:pPr>
              <a:buFontTx/>
              <a:buChar char="-"/>
            </a:pPr>
            <a:r>
              <a:rPr lang="en-US" sz="2800" dirty="0" smtClean="0"/>
              <a:t>Python code to subscribe </a:t>
            </a:r>
            <a:r>
              <a:rPr lang="en-US" sz="2800" dirty="0" err="1" smtClean="0"/>
              <a:t>ibm</a:t>
            </a:r>
            <a:r>
              <a:rPr lang="en-US" sz="2800" dirty="0" smtClean="0"/>
              <a:t> </a:t>
            </a:r>
            <a:r>
              <a:rPr lang="en-US" sz="2800" dirty="0" err="1" smtClean="0"/>
              <a:t>iot</a:t>
            </a:r>
            <a:r>
              <a:rPr lang="en-US" sz="2800" dirty="0" smtClean="0"/>
              <a:t> platform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148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2060"/>
                </a:solidFill>
              </a:rPr>
              <a:t>Node Red Flow :</a:t>
            </a:r>
            <a:endParaRPr lang="en-US" sz="3600" b="1" dirty="0">
              <a:solidFill>
                <a:srgbClr val="002060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5427"/>
            <a:ext cx="8229600" cy="4515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2951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</a:rPr>
              <a:t>Node Red Flow For Open Weather API :</a:t>
            </a:r>
            <a:endParaRPr lang="en-US" sz="3200" b="1" dirty="0">
              <a:solidFill>
                <a:srgbClr val="002060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27658" y="1600200"/>
            <a:ext cx="768868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93</Words>
  <Application>Microsoft Office PowerPoint</Application>
  <PresentationFormat>On-screen Show (4:3)</PresentationFormat>
  <Paragraphs>27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Smart Agriculture System Based On IOT- SB48305</vt:lpstr>
      <vt:lpstr>Project Description :</vt:lpstr>
      <vt:lpstr>Block Diagram :</vt:lpstr>
      <vt:lpstr>Flow Of The Project :</vt:lpstr>
      <vt:lpstr>Node Red Flow :</vt:lpstr>
      <vt:lpstr>Node Red Flow For Open Weather API 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Agriculture System Based On IOT- SB48305</dc:title>
  <dc:creator>SHREE</dc:creator>
  <cp:lastModifiedBy>SHREE</cp:lastModifiedBy>
  <cp:revision>6</cp:revision>
  <dcterms:created xsi:type="dcterms:W3CDTF">2020-06-12T18:26:10Z</dcterms:created>
  <dcterms:modified xsi:type="dcterms:W3CDTF">2020-06-13T05:20:08Z</dcterms:modified>
</cp:coreProperties>
</file>