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3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0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13EC-36E3-4B96-AA39-4DE80BCF46C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2050-AA3A-4F83-8AF5-D25BADC0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3112" y="2708920"/>
            <a:ext cx="7465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Smart Agriculture System</a:t>
            </a:r>
          </a:p>
          <a:p>
            <a:pPr algn="ctr"/>
            <a:r>
              <a:rPr lang="en-IN" sz="54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Based on </a:t>
            </a:r>
            <a:r>
              <a:rPr lang="en-IN" sz="5400" b="1" u="sng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IoT</a:t>
            </a:r>
            <a:endParaRPr lang="en-IN" sz="54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692696"/>
            <a:ext cx="7632848" cy="5472608"/>
          </a:xfrm>
        </p:spPr>
      </p:pic>
    </p:spTree>
    <p:extLst>
      <p:ext uri="{BB962C8B-B14F-4D97-AF65-F5344CB8AC3E}">
        <p14:creationId xmlns:p14="http://schemas.microsoft.com/office/powerpoint/2010/main" val="33384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6672"/>
            <a:ext cx="6840759" cy="5976664"/>
          </a:xfrm>
        </p:spPr>
      </p:pic>
      <p:sp>
        <p:nvSpPr>
          <p:cNvPr id="5" name="Rectangle 4"/>
          <p:cNvSpPr/>
          <p:nvPr/>
        </p:nvSpPr>
        <p:spPr>
          <a:xfrm>
            <a:off x="4058857" y="555614"/>
            <a:ext cx="3097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2020-06-12T15:37:07Z</dcterms:created>
  <dcterms:modified xsi:type="dcterms:W3CDTF">2020-06-12T15:46:41Z</dcterms:modified>
</cp:coreProperties>
</file>