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0" r:id="rId2"/>
    <p:sldId id="256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a Yadav" userId="f0b953ab1e8f6b55" providerId="LiveId" clId="{1E29B6BD-1103-48EE-9ADC-F920D499E72A}"/>
    <pc:docChg chg="delSld modSld">
      <pc:chgData name="Akhila Yadav" userId="f0b953ab1e8f6b55" providerId="LiveId" clId="{1E29B6BD-1103-48EE-9ADC-F920D499E72A}" dt="2020-06-12T04:14:11.591" v="8" actId="20577"/>
      <pc:docMkLst>
        <pc:docMk/>
      </pc:docMkLst>
      <pc:sldChg chg="modSp mod">
        <pc:chgData name="Akhila Yadav" userId="f0b953ab1e8f6b55" providerId="LiveId" clId="{1E29B6BD-1103-48EE-9ADC-F920D499E72A}" dt="2020-06-12T04:14:11.591" v="8" actId="20577"/>
        <pc:sldMkLst>
          <pc:docMk/>
          <pc:sldMk cId="294963534" sldId="256"/>
        </pc:sldMkLst>
        <pc:spChg chg="mod">
          <ac:chgData name="Akhila Yadav" userId="f0b953ab1e8f6b55" providerId="LiveId" clId="{1E29B6BD-1103-48EE-9ADC-F920D499E72A}" dt="2020-06-12T04:14:11.591" v="8" actId="20577"/>
          <ac:spMkLst>
            <pc:docMk/>
            <pc:sldMk cId="294963534" sldId="256"/>
            <ac:spMk id="3" creationId="{29BB13B8-3E5E-4AFA-9F79-2A52CCF8B811}"/>
          </ac:spMkLst>
        </pc:spChg>
      </pc:sldChg>
      <pc:sldChg chg="modSp mod">
        <pc:chgData name="Akhila Yadav" userId="f0b953ab1e8f6b55" providerId="LiveId" clId="{1E29B6BD-1103-48EE-9ADC-F920D499E72A}" dt="2020-06-11T17:35:53.584" v="1" actId="20577"/>
        <pc:sldMkLst>
          <pc:docMk/>
          <pc:sldMk cId="1238378906" sldId="260"/>
        </pc:sldMkLst>
        <pc:spChg chg="mod">
          <ac:chgData name="Akhila Yadav" userId="f0b953ab1e8f6b55" providerId="LiveId" clId="{1E29B6BD-1103-48EE-9ADC-F920D499E72A}" dt="2020-06-11T17:35:53.584" v="1" actId="20577"/>
          <ac:spMkLst>
            <pc:docMk/>
            <pc:sldMk cId="1238378906" sldId="260"/>
            <ac:spMk id="3" creationId="{45109614-09AB-43BE-AD3D-B8DD8E5A9B69}"/>
          </ac:spMkLst>
        </pc:spChg>
      </pc:sldChg>
      <pc:sldChg chg="del">
        <pc:chgData name="Akhila Yadav" userId="f0b953ab1e8f6b55" providerId="LiveId" clId="{1E29B6BD-1103-48EE-9ADC-F920D499E72A}" dt="2020-06-11T17:35:43.312" v="0" actId="47"/>
        <pc:sldMkLst>
          <pc:docMk/>
          <pc:sldMk cId="293814461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76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9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0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2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08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4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80EF2F-E3BE-4527-90C9-EB17D10079EF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16379A-3BC9-4AC5-86DB-0621DF402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6BB2-6493-40CF-A8B5-5DA6278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Akhila maarka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9614-09AB-43BE-AD3D-B8DD8E5A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38004"/>
            <a:ext cx="7729728" cy="2121763"/>
          </a:xfrm>
        </p:spPr>
        <p:txBody>
          <a:bodyPr>
            <a:normAutofit/>
          </a:bodyPr>
          <a:lstStyle/>
          <a:p>
            <a:r>
              <a:rPr lang="en-IN" dirty="0"/>
              <a:t>College :  Chaitanya Bharathi Institute Of Technology(Hyderabad).</a:t>
            </a:r>
          </a:p>
          <a:p>
            <a:r>
              <a:rPr lang="en-IN" dirty="0"/>
              <a:t>Branch :   Electronics and Communication Engineering.</a:t>
            </a:r>
          </a:p>
          <a:p>
            <a:r>
              <a:rPr lang="en-IN" dirty="0"/>
              <a:t>Year of Study :  3</a:t>
            </a:r>
            <a:r>
              <a:rPr lang="en-IN" baseline="30000" dirty="0"/>
              <a:t>rd</a:t>
            </a:r>
            <a:r>
              <a:rPr lang="en-IN" dirty="0"/>
              <a:t> Year.</a:t>
            </a:r>
          </a:p>
        </p:txBody>
      </p:sp>
    </p:spTree>
    <p:extLst>
      <p:ext uri="{BB962C8B-B14F-4D97-AF65-F5344CB8AC3E}">
        <p14:creationId xmlns:p14="http://schemas.microsoft.com/office/powerpoint/2010/main" val="123837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2873-9073-419F-AAD8-8904DCD5A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71852"/>
            <a:ext cx="8524700" cy="163349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Smart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sz="4400" dirty="0">
                <a:latin typeface="Algerian" panose="04020705040A02060702" pitchFamily="82" charset="0"/>
              </a:rPr>
              <a:t>Agriculture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lang="en-IN" sz="4400" dirty="0">
                <a:latin typeface="Algerian" panose="04020705040A02060702" pitchFamily="82" charset="0"/>
              </a:rPr>
              <a:t>System Based on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B13B8-3E5E-4AFA-9F79-2A52CCF8B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980" y="5166804"/>
            <a:ext cx="5672831" cy="816746"/>
          </a:xfrm>
        </p:spPr>
        <p:txBody>
          <a:bodyPr>
            <a:normAutofit/>
          </a:bodyPr>
          <a:lstStyle/>
          <a:p>
            <a:pPr algn="r"/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2110E-C720-4C96-A98D-11575341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66" y="3622921"/>
            <a:ext cx="4034901" cy="25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8414-97DA-45DB-922B-66210FAC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Arial Rounded MT Bold" panose="020F0704030504030204" pitchFamily="34" charset="0"/>
              </a:rPr>
              <a:t>Block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0DF66-F9E8-44BB-B2AC-F45E8DEEF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54928"/>
            <a:ext cx="7729728" cy="4603072"/>
          </a:xfrm>
        </p:spPr>
      </p:pic>
    </p:spTree>
    <p:extLst>
      <p:ext uri="{BB962C8B-B14F-4D97-AF65-F5344CB8AC3E}">
        <p14:creationId xmlns:p14="http://schemas.microsoft.com/office/powerpoint/2010/main" val="36133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B2FA-3457-4F61-8C55-F2F54AF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7" y="905522"/>
            <a:ext cx="5779362" cy="94823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Future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7E036-CEF6-4B69-BF05-DEA906BC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32441"/>
          </a:xfrm>
        </p:spPr>
        <p:txBody>
          <a:bodyPr>
            <a:normAutofit/>
          </a:bodyPr>
          <a:lstStyle/>
          <a:p>
            <a:r>
              <a:rPr lang="en-IN" sz="2000" dirty="0"/>
              <a:t>This Project brings us the smart procedure to produce crops with reduced efforts.</a:t>
            </a:r>
          </a:p>
          <a:p>
            <a:r>
              <a:rPr lang="en-IN" sz="2000" dirty="0"/>
              <a:t>Since, farming is very essential for us to survive , this IOT based application will help farmers to do complete their daily tasks easily and will be able to increase crop yield.</a:t>
            </a:r>
          </a:p>
        </p:txBody>
      </p:sp>
    </p:spTree>
    <p:extLst>
      <p:ext uri="{BB962C8B-B14F-4D97-AF65-F5344CB8AC3E}">
        <p14:creationId xmlns:p14="http://schemas.microsoft.com/office/powerpoint/2010/main" val="8705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ortant Agricultural Institutes">
            <a:extLst>
              <a:ext uri="{FF2B5EF4-FFF2-40B4-BE49-F238E27FC236}">
                <a16:creationId xmlns:a16="http://schemas.microsoft.com/office/drawing/2014/main" id="{C5BCCAD2-8C8A-4293-A51D-62C5652D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7250" y="-62144"/>
            <a:ext cx="12609250" cy="69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0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216</TotalTime>
  <Words>84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Arial Rounded MT Bold</vt:lpstr>
      <vt:lpstr>Gill Sans MT</vt:lpstr>
      <vt:lpstr>Parcel</vt:lpstr>
      <vt:lpstr>Akhila maarka</vt:lpstr>
      <vt:lpstr>Smart Agriculture System Based on IOT</vt:lpstr>
      <vt:lpstr>Block Diagram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Based on IOT</dc:title>
  <dc:creator>Akhila Yadav</dc:creator>
  <cp:lastModifiedBy>Akhila Yadav</cp:lastModifiedBy>
  <cp:revision>10</cp:revision>
  <dcterms:created xsi:type="dcterms:W3CDTF">2020-06-11T13:33:40Z</dcterms:created>
  <dcterms:modified xsi:type="dcterms:W3CDTF">2020-06-12T04:14:14Z</dcterms:modified>
</cp:coreProperties>
</file>