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Practiceschool/llSPS-INT-1875-Intelligent-Customer-Help-Desk-with-Smart-Document-Understanding" TargetMode="External"/><Relationship Id="rId2" Type="http://schemas.openxmlformats.org/officeDocument/2006/relationships/hyperlink" Target="https://youtu.be/tMBON9m6q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Intelligent customer helpdesk with smart document understanding -</a:t>
            </a:r>
            <a:r>
              <a:rPr lang="en-US" dirty="0"/>
              <a:t> SB33382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- Ashwin a L</a:t>
            </a:r>
          </a:p>
          <a:p>
            <a:pPr algn="r">
              <a:lnSpc>
                <a:spcPct val="100000"/>
              </a:lnSpc>
            </a:pPr>
            <a:r>
              <a:rPr lang="en-US" dirty="0" smtClean="0"/>
              <a:t>Anna university mit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5831"/>
            <a:ext cx="9905999" cy="43995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a customer care </a:t>
            </a:r>
            <a:r>
              <a:rPr lang="en-US" dirty="0" err="1"/>
              <a:t>C</a:t>
            </a:r>
            <a:r>
              <a:rPr lang="en-US" dirty="0" err="1" smtClean="0"/>
              <a:t>hatbot</a:t>
            </a:r>
            <a:r>
              <a:rPr lang="en-US" dirty="0" smtClean="0"/>
              <a:t> which is capable of understanding document and reply to the customer appropriately</a:t>
            </a:r>
          </a:p>
          <a:p>
            <a:r>
              <a:rPr lang="en-US" dirty="0" smtClean="0"/>
              <a:t>The </a:t>
            </a:r>
            <a:r>
              <a:rPr lang="en-US" dirty="0"/>
              <a:t>typical customer care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/>
              <a:t>can answer simple questions, such as store locations and hours, directions, and maybe even making appointments. When a question falls outside of the scope of the pre-determined question set, the option is typically to tell the customer the question isn’t valid or offer to speak to a real person</a:t>
            </a:r>
            <a:r>
              <a:rPr lang="en-US" dirty="0" smtClean="0"/>
              <a:t>.</a:t>
            </a:r>
          </a:p>
          <a:p>
            <a:r>
              <a:rPr lang="en-US" dirty="0"/>
              <a:t>In this project, there will be another option. If the customer question is about the operation of a device, the application shall pass the question onto Watson Discovery Service, which has been pre-loaded with the device’s owners manual. So now, instead of “Would you like to speak to a customer representative?” we can return relevant sections of the owners manual to help solve our customers’ problems.</a:t>
            </a:r>
          </a:p>
        </p:txBody>
      </p:sp>
    </p:spTree>
    <p:extLst>
      <p:ext uri="{BB962C8B-B14F-4D97-AF65-F5344CB8AC3E}">
        <p14:creationId xmlns:p14="http://schemas.microsoft.com/office/powerpoint/2010/main" val="9722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1129917"/>
            <a:ext cx="2227811" cy="5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link for </a:t>
            </a:r>
            <a:r>
              <a:rPr lang="en-US" dirty="0"/>
              <a:t>my project: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youtu.be/tMBON9m6qno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smtClean="0"/>
              <a:t>link: </a:t>
            </a:r>
            <a:r>
              <a:rPr lang="en-US">
                <a:hlinkClick r:id="rId3"/>
              </a:rPr>
              <a:t>https://github.com/SmartPracticeschool/llSPS-INT-1875-Intelligent-Customer-Help-Desk-with-Smart-Document-Understanding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Intelligent customer helpdesk with smart document understanding - SB33382</vt:lpstr>
      <vt:lpstr>overview</vt:lpstr>
      <vt:lpstr>steps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customer helpdesk with smart document understanding - SB33382</dc:title>
  <dc:creator>abishek arjunan</dc:creator>
  <cp:lastModifiedBy>Win10</cp:lastModifiedBy>
  <cp:revision>5</cp:revision>
  <dcterms:created xsi:type="dcterms:W3CDTF">2020-06-10T03:49:07Z</dcterms:created>
  <dcterms:modified xsi:type="dcterms:W3CDTF">2020-06-12T13:13:08Z</dcterms:modified>
</cp:coreProperties>
</file>