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8d6be6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d6be6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8d6be66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d6be66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8d6be66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8d6be6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8d6be66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8d6be66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Times New Roman"/>
                <a:ea typeface="Times New Roman"/>
                <a:cs typeface="Times New Roman"/>
                <a:sym typeface="Times New Roman"/>
              </a:rPr>
              <a:t>Smart Agriculture System</a:t>
            </a:r>
            <a:endParaRPr sz="3700">
              <a:latin typeface="Times New Roman"/>
              <a:ea typeface="Times New Roman"/>
              <a:cs typeface="Times New Roman"/>
              <a:sym typeface="Times New Roman"/>
            </a:endParaRPr>
          </a:p>
          <a:p>
            <a:pPr indent="0" lvl="0" marL="0" rtl="0" algn="ctr">
              <a:spcBef>
                <a:spcPts val="0"/>
              </a:spcBef>
              <a:spcAft>
                <a:spcPts val="0"/>
              </a:spcAft>
              <a:buNone/>
            </a:pPr>
            <a:r>
              <a:rPr lang="en" sz="3700">
                <a:latin typeface="Times New Roman"/>
                <a:ea typeface="Times New Roman"/>
                <a:cs typeface="Times New Roman"/>
                <a:sym typeface="Times New Roman"/>
              </a:rPr>
              <a:t> based on</a:t>
            </a:r>
            <a:endParaRPr sz="3700">
              <a:latin typeface="Times New Roman"/>
              <a:ea typeface="Times New Roman"/>
              <a:cs typeface="Times New Roman"/>
              <a:sym typeface="Times New Roman"/>
            </a:endParaRPr>
          </a:p>
          <a:p>
            <a:pPr indent="0" lvl="0" marL="0" rtl="0" algn="ctr">
              <a:spcBef>
                <a:spcPts val="0"/>
              </a:spcBef>
              <a:spcAft>
                <a:spcPts val="0"/>
              </a:spcAft>
              <a:buNone/>
            </a:pPr>
            <a:r>
              <a:rPr lang="en" sz="3700">
                <a:latin typeface="Times New Roman"/>
                <a:ea typeface="Times New Roman"/>
                <a:cs typeface="Times New Roman"/>
                <a:sym typeface="Times New Roman"/>
              </a:rPr>
              <a:t>IOT</a:t>
            </a:r>
            <a:endParaRPr sz="37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57200" lvl="0" marL="5486400" rtl="0" algn="l">
              <a:spcBef>
                <a:spcPts val="0"/>
              </a:spcBef>
              <a:spcAft>
                <a:spcPts val="0"/>
              </a:spcAft>
              <a:buNone/>
            </a:pPr>
            <a:r>
              <a:rPr lang="en" sz="2300">
                <a:latin typeface="Times New Roman"/>
                <a:ea typeface="Times New Roman"/>
                <a:cs typeface="Times New Roman"/>
                <a:sym typeface="Times New Roman"/>
              </a:rPr>
              <a:t>By		</a:t>
            </a:r>
            <a:endParaRPr sz="2300">
              <a:latin typeface="Times New Roman"/>
              <a:ea typeface="Times New Roman"/>
              <a:cs typeface="Times New Roman"/>
              <a:sym typeface="Times New Roman"/>
            </a:endParaRPr>
          </a:p>
          <a:p>
            <a:pPr indent="457200" lvl="0" marL="4572000" rtl="0" algn="l">
              <a:spcBef>
                <a:spcPts val="0"/>
              </a:spcBef>
              <a:spcAft>
                <a:spcPts val="0"/>
              </a:spcAft>
              <a:buNone/>
            </a:pPr>
            <a:r>
              <a:rPr lang="en" sz="2300">
                <a:latin typeface="Times New Roman"/>
                <a:ea typeface="Times New Roman"/>
                <a:cs typeface="Times New Roman"/>
                <a:sym typeface="Times New Roman"/>
              </a:rPr>
              <a:t>Valishetty Priyanka</a:t>
            </a: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Project Details</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76200" marR="76200" rtl="0" algn="l">
              <a:spcBef>
                <a:spcPts val="0"/>
              </a:spcBef>
              <a:spcAft>
                <a:spcPts val="0"/>
              </a:spcAft>
              <a:buNone/>
            </a:pPr>
            <a:r>
              <a:rPr b="1" lang="en" sz="2150">
                <a:solidFill>
                  <a:srgbClr val="333333"/>
                </a:solidFill>
                <a:highlight>
                  <a:srgbClr val="FFFFFF"/>
                </a:highlight>
                <a:latin typeface="Times New Roman"/>
                <a:ea typeface="Times New Roman"/>
                <a:cs typeface="Times New Roman"/>
                <a:sym typeface="Times New Roman"/>
              </a:rPr>
              <a:t>Internship Title</a:t>
            </a:r>
            <a:r>
              <a:rPr lang="en" sz="2150">
                <a:solidFill>
                  <a:srgbClr val="333333"/>
                </a:solidFill>
                <a:highlight>
                  <a:srgbClr val="FFFFFF"/>
                </a:highlight>
                <a:latin typeface="Times New Roman"/>
                <a:ea typeface="Times New Roman"/>
                <a:cs typeface="Times New Roman"/>
                <a:sym typeface="Times New Roman"/>
              </a:rPr>
              <a:t> 	:	 Smart Agriculture system based on IoT - SB38197</a:t>
            </a:r>
            <a:endParaRPr sz="2150">
              <a:solidFill>
                <a:srgbClr val="333333"/>
              </a:solidFill>
              <a:highlight>
                <a:srgbClr val="FFFFFF"/>
              </a:highlight>
              <a:latin typeface="Times New Roman"/>
              <a:ea typeface="Times New Roman"/>
              <a:cs typeface="Times New Roman"/>
              <a:sym typeface="Times New Roman"/>
            </a:endParaRPr>
          </a:p>
          <a:p>
            <a:pPr indent="0" lvl="0" marL="76200" marR="76200" rtl="0" algn="l">
              <a:spcBef>
                <a:spcPts val="800"/>
              </a:spcBef>
              <a:spcAft>
                <a:spcPts val="0"/>
              </a:spcAft>
              <a:buNone/>
            </a:pPr>
            <a:r>
              <a:rPr b="1" lang="en" sz="2150">
                <a:solidFill>
                  <a:srgbClr val="333333"/>
                </a:solidFill>
                <a:highlight>
                  <a:srgbClr val="FFFFFF"/>
                </a:highlight>
                <a:latin typeface="Times New Roman"/>
                <a:ea typeface="Times New Roman"/>
                <a:cs typeface="Times New Roman"/>
                <a:sym typeface="Times New Roman"/>
              </a:rPr>
              <a:t>Project ID</a:t>
            </a:r>
            <a:r>
              <a:rPr lang="en" sz="2150">
                <a:solidFill>
                  <a:srgbClr val="333333"/>
                </a:solidFill>
                <a:highlight>
                  <a:srgbClr val="FFFFFF"/>
                </a:highlight>
                <a:latin typeface="Times New Roman"/>
                <a:ea typeface="Times New Roman"/>
                <a:cs typeface="Times New Roman"/>
                <a:sym typeface="Times New Roman"/>
              </a:rPr>
              <a:t>			:	SPS_PRO_101</a:t>
            </a:r>
            <a:endParaRPr sz="2150">
              <a:solidFill>
                <a:srgbClr val="333333"/>
              </a:solidFill>
              <a:highlight>
                <a:srgbClr val="FFFFFF"/>
              </a:highlight>
              <a:latin typeface="Times New Roman"/>
              <a:ea typeface="Times New Roman"/>
              <a:cs typeface="Times New Roman"/>
              <a:sym typeface="Times New Roman"/>
            </a:endParaRPr>
          </a:p>
          <a:p>
            <a:pPr indent="0" lvl="0" marL="76200" marR="76200" rtl="0" algn="l">
              <a:spcBef>
                <a:spcPts val="800"/>
              </a:spcBef>
              <a:spcAft>
                <a:spcPts val="0"/>
              </a:spcAft>
              <a:buNone/>
            </a:pPr>
            <a:r>
              <a:rPr b="1" lang="en" sz="2150">
                <a:solidFill>
                  <a:srgbClr val="333333"/>
                </a:solidFill>
                <a:highlight>
                  <a:srgbClr val="FFFFFF"/>
                </a:highlight>
                <a:latin typeface="Times New Roman"/>
                <a:ea typeface="Times New Roman"/>
                <a:cs typeface="Times New Roman"/>
                <a:sym typeface="Times New Roman"/>
              </a:rPr>
              <a:t>Project Title</a:t>
            </a:r>
            <a:r>
              <a:rPr lang="en" sz="2150">
                <a:solidFill>
                  <a:srgbClr val="333333"/>
                </a:solidFill>
                <a:highlight>
                  <a:srgbClr val="FFFFFF"/>
                </a:highlight>
                <a:latin typeface="Times New Roman"/>
                <a:ea typeface="Times New Roman"/>
                <a:cs typeface="Times New Roman"/>
                <a:sym typeface="Times New Roman"/>
              </a:rPr>
              <a:t>		:	Smart Agriculture system based on IoT</a:t>
            </a:r>
            <a:endParaRPr sz="2150">
              <a:solidFill>
                <a:srgbClr val="333333"/>
              </a:solidFill>
              <a:highlight>
                <a:srgbClr val="FFFFFF"/>
              </a:highlight>
              <a:latin typeface="Times New Roman"/>
              <a:ea typeface="Times New Roman"/>
              <a:cs typeface="Times New Roman"/>
              <a:sym typeface="Times New Roman"/>
            </a:endParaRPr>
          </a:p>
          <a:p>
            <a:pPr indent="0" lvl="0" marL="76200" marR="76200" rtl="0" algn="l">
              <a:spcBef>
                <a:spcPts val="800"/>
              </a:spcBef>
              <a:spcAft>
                <a:spcPts val="0"/>
              </a:spcAft>
              <a:buNone/>
            </a:pPr>
            <a:r>
              <a:rPr b="1" lang="en" sz="2150">
                <a:solidFill>
                  <a:srgbClr val="333333"/>
                </a:solidFill>
                <a:highlight>
                  <a:srgbClr val="FFFFFF"/>
                </a:highlight>
                <a:latin typeface="Times New Roman"/>
                <a:ea typeface="Times New Roman"/>
                <a:cs typeface="Times New Roman"/>
                <a:sym typeface="Times New Roman"/>
              </a:rPr>
              <a:t>Name</a:t>
            </a:r>
            <a:r>
              <a:rPr lang="en" sz="2150">
                <a:solidFill>
                  <a:srgbClr val="333333"/>
                </a:solidFill>
                <a:highlight>
                  <a:srgbClr val="FFFFFF"/>
                </a:highlight>
                <a:latin typeface="Times New Roman"/>
                <a:ea typeface="Times New Roman"/>
                <a:cs typeface="Times New Roman"/>
                <a:sym typeface="Times New Roman"/>
              </a:rPr>
              <a:t>				:	Valishetty Priyanka</a:t>
            </a:r>
            <a:endParaRPr sz="2150">
              <a:solidFill>
                <a:srgbClr val="333333"/>
              </a:solidFill>
              <a:highlight>
                <a:srgbClr val="FFFFFF"/>
              </a:highlight>
              <a:latin typeface="Times New Roman"/>
              <a:ea typeface="Times New Roman"/>
              <a:cs typeface="Times New Roman"/>
              <a:sym typeface="Times New Roman"/>
            </a:endParaRPr>
          </a:p>
          <a:p>
            <a:pPr indent="0" lvl="0" marL="76200" marR="76200" rtl="0" algn="l">
              <a:spcBef>
                <a:spcPts val="800"/>
              </a:spcBef>
              <a:spcAft>
                <a:spcPts val="0"/>
              </a:spcAft>
              <a:buNone/>
            </a:pPr>
            <a:r>
              <a:rPr b="1" lang="en" sz="2150">
                <a:solidFill>
                  <a:srgbClr val="333333"/>
                </a:solidFill>
                <a:highlight>
                  <a:srgbClr val="FFFFFF"/>
                </a:highlight>
                <a:latin typeface="Times New Roman"/>
                <a:ea typeface="Times New Roman"/>
                <a:cs typeface="Times New Roman"/>
                <a:sym typeface="Times New Roman"/>
              </a:rPr>
              <a:t>Team Size</a:t>
            </a:r>
            <a:r>
              <a:rPr lang="en" sz="2150">
                <a:solidFill>
                  <a:srgbClr val="333333"/>
                </a:solidFill>
                <a:highlight>
                  <a:srgbClr val="FFFFFF"/>
                </a:highlight>
                <a:latin typeface="Times New Roman"/>
                <a:ea typeface="Times New Roman"/>
                <a:cs typeface="Times New Roman"/>
                <a:sym typeface="Times New Roman"/>
              </a:rPr>
              <a:t>			:	1</a:t>
            </a:r>
            <a:endParaRPr sz="2150">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Project Summary</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Font typeface="Arial"/>
              <a:buNone/>
            </a:pPr>
            <a:r>
              <a:rPr lang="en" sz="2150">
                <a:solidFill>
                  <a:schemeClr val="dk1"/>
                </a:solidFill>
                <a:latin typeface="Times New Roman"/>
                <a:ea typeface="Times New Roman"/>
                <a:cs typeface="Times New Roman"/>
                <a:sym typeface="Times New Roman"/>
              </a:rPr>
              <a:t>To create a smart agriculture system</a:t>
            </a:r>
            <a:r>
              <a:rPr lang="en" sz="2150">
                <a:solidFill>
                  <a:schemeClr val="dk1"/>
                </a:solidFill>
                <a:latin typeface="Times New Roman"/>
                <a:ea typeface="Times New Roman"/>
                <a:cs typeface="Times New Roman"/>
                <a:sym typeface="Times New Roman"/>
              </a:rPr>
              <a:t> based on IOT, </a:t>
            </a:r>
            <a:r>
              <a:rPr lang="en" sz="2150">
                <a:solidFill>
                  <a:schemeClr val="dk1"/>
                </a:solidFill>
                <a:latin typeface="Times New Roman"/>
                <a:ea typeface="Times New Roman"/>
                <a:cs typeface="Times New Roman"/>
                <a:sym typeface="Times New Roman"/>
              </a:rPr>
              <a:t>which will assist farmers in getting Temperature, soil moisture, and humidity for efficient environment monitoring which will enable smart farming and increase their overall yield and quality of products. A web app is also built that will control motor on and off from anywhere.</a:t>
            </a:r>
            <a:endParaRPr sz="215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Block Diagram</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311700" y="1152475"/>
            <a:ext cx="8520599" cy="365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Font typeface="Arial"/>
              <a:buNone/>
            </a:pPr>
            <a:r>
              <a:rPr lang="en" sz="2000">
                <a:solidFill>
                  <a:schemeClr val="dk1"/>
                </a:solidFill>
                <a:latin typeface="Times New Roman"/>
                <a:ea typeface="Times New Roman"/>
                <a:cs typeface="Times New Roman"/>
                <a:sym typeface="Times New Roman"/>
              </a:rPr>
              <a:t>With the growing population of the nation, the demand for food also increases and to satisfy all the needs, it is important that agriculture activities are carried out in most accurate and efficient manner. Bringing in IOT technology over here can assist us greatly with automated farming activities, maintaining the quality of the products and reducing the extravagant use resources like electricity and water.</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