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4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-2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SMART AGRICULTURE SYSTEM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Samiksha Mulik</a:t>
            </a: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5724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94874" y="2213811"/>
            <a:ext cx="10022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 web application used to control motors in agricultural field from remote locations using data uploaded to the cloud from the </a:t>
            </a:r>
            <a:r>
              <a:rPr lang="en-IN" sz="2400" dirty="0" smtClean="0"/>
              <a:t>field.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</a:t>
            </a:r>
            <a:r>
              <a:rPr lang="en-IN" sz="2400" dirty="0" smtClean="0"/>
              <a:t>web application collects data generated by the </a:t>
            </a:r>
            <a:r>
              <a:rPr lang="en-IN" sz="2400" dirty="0" err="1" smtClean="0"/>
              <a:t>IoT</a:t>
            </a:r>
            <a:r>
              <a:rPr lang="en-IN" sz="2400" dirty="0" smtClean="0"/>
              <a:t> simulator from the cloud and displays </a:t>
            </a:r>
            <a:r>
              <a:rPr lang="en-IN" sz="2400" dirty="0" smtClean="0"/>
              <a:t>it.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Depending </a:t>
            </a:r>
            <a:r>
              <a:rPr lang="en-IN" sz="2400" dirty="0" smtClean="0"/>
              <a:t>on the data, the user can control the motors from any remote location via internet.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5724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8D44D3-C254-4E99-8033-BEF7F5630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2" t="37872" r="43060" b="14234"/>
          <a:stretch/>
        </p:blipFill>
        <p:spPr>
          <a:xfrm>
            <a:off x="2215564" y="1631090"/>
            <a:ext cx="7760869" cy="44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Steps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39" y="418680"/>
            <a:ext cx="3612857" cy="60206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{19891DD3-348A-4CCD-869F-F406349D17F9}tf78438558</Template>
  <TotalTime>0</TotalTime>
  <Words>70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SavonVTI</vt:lpstr>
      <vt:lpstr>SMART AGRICULTURE SYSTEM USING IOT</vt:lpstr>
      <vt:lpstr>Overview</vt:lpstr>
      <vt:lpstr>Block diagram</vt:lpstr>
      <vt:lpstr>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2020-06-25T04:22:13Z</dcterms:created>
  <dcterms:modified xsi:type="dcterms:W3CDTF">2020-06-25T17:29:55Z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