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1" r:id="rId1"/>
    <p:sldMasterId id="2147484154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80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2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3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  <p:sldLayoutId id="2147484167" r:id="rId13"/>
    <p:sldLayoutId id="2147484168" r:id="rId14"/>
    <p:sldLayoutId id="2147484169" r:id="rId15"/>
    <p:sldLayoutId id="2147484170" r:id="rId16"/>
    <p:sldLayoutId id="21474841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608EC-E0BF-4C0A-8EBA-824265025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73" r="-1" b="348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A0D3F-44B2-4D19-8652-0695F1A4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Smart Agriculture System Using IoT</a:t>
            </a:r>
            <a:endParaRPr lang="en-IN" sz="4800" dirty="0">
              <a:solidFill>
                <a:srgbClr val="EBEBEB"/>
              </a:solidFill>
            </a:endParaRPr>
          </a:p>
        </p:txBody>
      </p:sp>
      <p:pic>
        <p:nvPicPr>
          <p:cNvPr id="8" name="Picture 7" descr="SmartInternz&#10;">
            <a:extLst>
              <a:ext uri="{FF2B5EF4-FFF2-40B4-BE49-F238E27FC236}">
                <a16:creationId xmlns:a16="http://schemas.microsoft.com/office/drawing/2014/main" id="{D31603AD-78AD-40A0-A973-9304F0A6C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48" y="11168"/>
            <a:ext cx="2850748" cy="23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8B88-4832-404C-B9F6-4A39D7EB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DAEEB8-960D-4822-8FCD-158BE873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266092"/>
            <a:ext cx="10227212" cy="5430130"/>
          </a:xfrm>
        </p:spPr>
      </p:pic>
    </p:spTree>
    <p:extLst>
      <p:ext uri="{BB962C8B-B14F-4D97-AF65-F5344CB8AC3E}">
        <p14:creationId xmlns:p14="http://schemas.microsoft.com/office/powerpoint/2010/main" val="205673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BF95-3C59-4755-9A27-137C070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 Cloud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ACD04-4BCE-42CA-98E3-716B38DE7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617785"/>
            <a:ext cx="9404723" cy="4994030"/>
          </a:xfrm>
        </p:spPr>
      </p:pic>
      <p:pic>
        <p:nvPicPr>
          <p:cNvPr id="7" name="Picture 6" descr="IBM Cloud&#10;">
            <a:extLst>
              <a:ext uri="{FF2B5EF4-FFF2-40B4-BE49-F238E27FC236}">
                <a16:creationId xmlns:a16="http://schemas.microsoft.com/office/drawing/2014/main" id="{8ADC139A-8551-46C4-9CC2-FF54E065A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37" y="0"/>
            <a:ext cx="153338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8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DF3-6111-48E0-BE10-4BEF754A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 IoT Simulator</a:t>
            </a:r>
            <a:endParaRPr lang="en-IN" dirty="0"/>
          </a:p>
        </p:txBody>
      </p:sp>
      <p:pic>
        <p:nvPicPr>
          <p:cNvPr id="4" name="Content Placeholder 3" descr="C:\Users\gvats\AppData\Local\Microsoft\Windows\INetCache\Content.MSO\4A18D829.tmp">
            <a:extLst>
              <a:ext uri="{FF2B5EF4-FFF2-40B4-BE49-F238E27FC236}">
                <a16:creationId xmlns:a16="http://schemas.microsoft.com/office/drawing/2014/main" id="{38D62606-B214-43BD-A92C-27833C862A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26" y="1352550"/>
            <a:ext cx="9404723" cy="5219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45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D6EC-4A51-4E5D-93D5-8F4E6203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 UI</a:t>
            </a:r>
            <a:endParaRPr lang="en-IN" dirty="0"/>
          </a:p>
        </p:txBody>
      </p:sp>
      <p:pic>
        <p:nvPicPr>
          <p:cNvPr id="4" name="Content Placeholder 3" descr="C:\Users\gvats\AppData\Local\Microsoft\Windows\INetCache\Content.MSO\C61B3B85.tmp">
            <a:extLst>
              <a:ext uri="{FF2B5EF4-FFF2-40B4-BE49-F238E27FC236}">
                <a16:creationId xmlns:a16="http://schemas.microsoft.com/office/drawing/2014/main" id="{AA08A89C-63F2-4997-BB40-272C984365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05" y="1237957"/>
            <a:ext cx="9404723" cy="5317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5770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Elephant</vt:lpstr>
      <vt:lpstr>Wingdings 3</vt:lpstr>
      <vt:lpstr>BrushVTI</vt:lpstr>
      <vt:lpstr>Ion</vt:lpstr>
      <vt:lpstr>Smart Agriculture System Using IoT</vt:lpstr>
      <vt:lpstr>Block Diagram</vt:lpstr>
      <vt:lpstr>IBM Cloud</vt:lpstr>
      <vt:lpstr>IBM IoT Simulator</vt:lpstr>
      <vt:lpstr>Node-red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Using IoT</dc:title>
  <dc:creator>VATSAL GUPTA</dc:creator>
  <cp:lastModifiedBy>VATSAL GUPTA</cp:lastModifiedBy>
  <cp:revision>3</cp:revision>
  <dcterms:created xsi:type="dcterms:W3CDTF">2020-06-13T03:27:51Z</dcterms:created>
  <dcterms:modified xsi:type="dcterms:W3CDTF">2020-06-13T03:47:08Z</dcterms:modified>
</cp:coreProperties>
</file>