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6/14/2020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6/14/2020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BFD9-8B87-4422-8F29-9F8D99A43B40}"/>
              </a:ext>
            </a:extLst>
          </p:cNvPr>
          <p:cNvSpPr>
            <a:spLocks noGrp="1"/>
          </p:cNvSpPr>
          <p:nvPr>
            <p:ph type="ctrTitle"/>
          </p:nvPr>
        </p:nvSpPr>
        <p:spPr/>
        <p:txBody>
          <a:bodyPr/>
          <a:lstStyle/>
          <a:p>
            <a:pPr algn="ctr"/>
            <a:r>
              <a:rPr lang="en-US" dirty="0">
                <a:latin typeface="Algerian" panose="04020705040A02060702" pitchFamily="82" charset="0"/>
              </a:rPr>
              <a:t>Smart agriculture system</a:t>
            </a:r>
            <a:endParaRPr lang="en-IN" dirty="0">
              <a:latin typeface="Algerian" panose="04020705040A02060702" pitchFamily="82" charset="0"/>
            </a:endParaRPr>
          </a:p>
        </p:txBody>
      </p:sp>
      <p:sp>
        <p:nvSpPr>
          <p:cNvPr id="3" name="Subtitle 2">
            <a:extLst>
              <a:ext uri="{FF2B5EF4-FFF2-40B4-BE49-F238E27FC236}">
                <a16:creationId xmlns:a16="http://schemas.microsoft.com/office/drawing/2014/main" id="{6C2AA008-B03B-472C-A8A2-B32C8521DC7A}"/>
              </a:ext>
            </a:extLst>
          </p:cNvPr>
          <p:cNvSpPr>
            <a:spLocks noGrp="1"/>
          </p:cNvSpPr>
          <p:nvPr>
            <p:ph type="subTitle" idx="1"/>
          </p:nvPr>
        </p:nvSpPr>
        <p:spPr/>
        <p:txBody>
          <a:bodyPr/>
          <a:lstStyle/>
          <a:p>
            <a:pPr algn="ctr"/>
            <a:r>
              <a:rPr lang="en-US" b="1" dirty="0">
                <a:latin typeface="Comic Sans MS" panose="030F0702030302020204" pitchFamily="66" charset="0"/>
              </a:rPr>
              <a:t>Internet of things</a:t>
            </a:r>
            <a:endParaRPr lang="en-IN" b="1" dirty="0">
              <a:latin typeface="Comic Sans MS" panose="030F0702030302020204" pitchFamily="66" charset="0"/>
            </a:endParaRPr>
          </a:p>
        </p:txBody>
      </p:sp>
      <p:sp>
        <p:nvSpPr>
          <p:cNvPr id="4" name="TextBox 3">
            <a:extLst>
              <a:ext uri="{FF2B5EF4-FFF2-40B4-BE49-F238E27FC236}">
                <a16:creationId xmlns:a16="http://schemas.microsoft.com/office/drawing/2014/main" id="{51D65026-8E00-41BC-B512-433A37644814}"/>
              </a:ext>
            </a:extLst>
          </p:cNvPr>
          <p:cNvSpPr txBox="1"/>
          <p:nvPr/>
        </p:nvSpPr>
        <p:spPr>
          <a:xfrm>
            <a:off x="8016536" y="5470927"/>
            <a:ext cx="4065972" cy="584775"/>
          </a:xfrm>
          <a:prstGeom prst="rect">
            <a:avLst/>
          </a:prstGeom>
          <a:noFill/>
        </p:spPr>
        <p:txBody>
          <a:bodyPr wrap="square" rtlCol="0">
            <a:spAutoFit/>
          </a:bodyPr>
          <a:lstStyle/>
          <a:p>
            <a:pPr algn="r"/>
            <a:r>
              <a:rPr lang="en-US" sz="1600" dirty="0">
                <a:latin typeface="Comic Sans MS" panose="030F0702030302020204" pitchFamily="66" charset="0"/>
              </a:rPr>
              <a:t>Submitted By:- </a:t>
            </a:r>
            <a:r>
              <a:rPr lang="en-US" sz="1600" dirty="0" err="1">
                <a:latin typeface="Comic Sans MS" panose="030F0702030302020204" pitchFamily="66" charset="0"/>
              </a:rPr>
              <a:t>Anshika</a:t>
            </a:r>
            <a:r>
              <a:rPr lang="en-US" sz="1600" dirty="0">
                <a:latin typeface="Comic Sans MS" panose="030F0702030302020204" pitchFamily="66" charset="0"/>
              </a:rPr>
              <a:t> Goel</a:t>
            </a:r>
          </a:p>
          <a:p>
            <a:pPr algn="r"/>
            <a:r>
              <a:rPr lang="en-US" sz="1600" dirty="0">
                <a:latin typeface="Comic Sans MS" panose="030F0702030302020204" pitchFamily="66" charset="0"/>
              </a:rPr>
              <a:t>Project ID:- </a:t>
            </a:r>
            <a:r>
              <a:rPr lang="en-IN" sz="1600" dirty="0">
                <a:latin typeface="Comic Sans MS" panose="030F0702030302020204" pitchFamily="66" charset="0"/>
              </a:rPr>
              <a:t>SPS_PRO_101</a:t>
            </a:r>
          </a:p>
        </p:txBody>
      </p:sp>
    </p:spTree>
    <p:extLst>
      <p:ext uri="{BB962C8B-B14F-4D97-AF65-F5344CB8AC3E}">
        <p14:creationId xmlns:p14="http://schemas.microsoft.com/office/powerpoint/2010/main" val="4117534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7646D8-B3D8-40A3-97AB-549F84BC9029}"/>
              </a:ext>
            </a:extLst>
          </p:cNvPr>
          <p:cNvSpPr txBox="1"/>
          <p:nvPr/>
        </p:nvSpPr>
        <p:spPr>
          <a:xfrm>
            <a:off x="887766" y="1145219"/>
            <a:ext cx="9916357" cy="4278094"/>
          </a:xfrm>
          <a:prstGeom prst="rect">
            <a:avLst/>
          </a:prstGeom>
          <a:noFill/>
        </p:spPr>
        <p:txBody>
          <a:bodyPr wrap="square" rtlCol="0">
            <a:spAutoFit/>
          </a:bodyPr>
          <a:lstStyle/>
          <a:p>
            <a:r>
              <a:rPr lang="en-US" sz="3600" b="1" dirty="0">
                <a:latin typeface="Comic Sans MS" panose="030F0702030302020204" pitchFamily="66" charset="0"/>
              </a:rPr>
              <a:t>PROJECT DESCRIPTION</a:t>
            </a:r>
          </a:p>
          <a:p>
            <a:endParaRPr lang="en-US" sz="2000" b="1" dirty="0">
              <a:latin typeface="Comic Sans MS" panose="030F0702030302020204" pitchFamily="66" charset="0"/>
            </a:endParaRPr>
          </a:p>
          <a:p>
            <a:endParaRPr lang="en-US" sz="1000" b="1" dirty="0">
              <a:latin typeface="Comic Sans MS" panose="030F0702030302020204" pitchFamily="66" charset="0"/>
            </a:endParaRPr>
          </a:p>
          <a:p>
            <a:endParaRPr lang="en-IN" sz="1000" b="1" dirty="0">
              <a:latin typeface="Comic Sans MS" panose="030F0702030302020204" pitchFamily="66"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Can monitor soil moisture and climatic conditions to grow and yield a good crop. </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The farmer can also get the real time weather forecasting data.</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Farmer is provided a mobile app using which he can monitor the temperature, humidity and soil moisture parameters along with weather forecasting details.</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Based on all the parameters he can water his crop by controlling the motors using the mobile application.</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Even if the farmer is not present near his crop he can water his crop by controlling the motors using the mobile application from anywhere.</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The Online IoT simulator is used for getting the temperature, humidity and soil moisture values.</a:t>
            </a:r>
          </a:p>
          <a:p>
            <a:endParaRPr lang="en-US" sz="1600" b="1" dirty="0">
              <a:latin typeface="Comic Sans MS" panose="030F0702030302020204" pitchFamily="66" charset="0"/>
            </a:endParaRPr>
          </a:p>
        </p:txBody>
      </p:sp>
    </p:spTree>
    <p:extLst>
      <p:ext uri="{BB962C8B-B14F-4D97-AF65-F5344CB8AC3E}">
        <p14:creationId xmlns:p14="http://schemas.microsoft.com/office/powerpoint/2010/main" val="3309361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5B1952-D284-4788-8226-A140E3AA5CEC}"/>
              </a:ext>
            </a:extLst>
          </p:cNvPr>
          <p:cNvPicPr/>
          <p:nvPr/>
        </p:nvPicPr>
        <p:blipFill rotWithShape="1">
          <a:blip r:embed="rId2"/>
          <a:srcRect l="24330" t="23636" r="26213" b="24128"/>
          <a:stretch/>
        </p:blipFill>
        <p:spPr bwMode="auto">
          <a:xfrm>
            <a:off x="0" y="0"/>
            <a:ext cx="12192000" cy="6858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13221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6D9CB8-C7CD-4DE5-838A-937B75F50D4F}"/>
              </a:ext>
            </a:extLst>
          </p:cNvPr>
          <p:cNvSpPr txBox="1"/>
          <p:nvPr/>
        </p:nvSpPr>
        <p:spPr>
          <a:xfrm>
            <a:off x="1864311" y="1322773"/>
            <a:ext cx="8211845" cy="3416320"/>
          </a:xfrm>
          <a:prstGeom prst="rect">
            <a:avLst/>
          </a:prstGeom>
          <a:noFill/>
        </p:spPr>
        <p:txBody>
          <a:bodyPr wrap="square" rtlCol="0">
            <a:spAutoFit/>
          </a:bodyPr>
          <a:lstStyle/>
          <a:p>
            <a:r>
              <a:rPr lang="en-US" sz="3600" b="1" dirty="0">
                <a:latin typeface="Comic Sans MS" panose="030F0702030302020204" pitchFamily="66" charset="0"/>
              </a:rPr>
              <a:t>FUTURE SCOPE</a:t>
            </a:r>
          </a:p>
          <a:p>
            <a:endParaRPr lang="en-US" dirty="0"/>
          </a:p>
          <a:p>
            <a:endParaRPr lang="en-US" dirty="0"/>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IoT sensors capable of providing farmers with information about crop yields, rainfall, pest infestation, and soil nutrition are invaluable to production and offer precise data which can be used to improve farming techniques over time.</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Conservation of electricity and water. The automated system allows farmer to control water pumps from anywhere which ensures limited use of water.</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With accurate data provided by the app a farmer can increase crop yield, thereby increasing profit.</a:t>
            </a:r>
          </a:p>
        </p:txBody>
      </p:sp>
    </p:spTree>
    <p:extLst>
      <p:ext uri="{BB962C8B-B14F-4D97-AF65-F5344CB8AC3E}">
        <p14:creationId xmlns:p14="http://schemas.microsoft.com/office/powerpoint/2010/main" val="3387656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0FC987-2DD2-4AF3-ABD9-A02C3F9B1678}"/>
              </a:ext>
            </a:extLst>
          </p:cNvPr>
          <p:cNvSpPr txBox="1"/>
          <p:nvPr/>
        </p:nvSpPr>
        <p:spPr>
          <a:xfrm>
            <a:off x="1464816" y="2405848"/>
            <a:ext cx="9056703" cy="1107996"/>
          </a:xfrm>
          <a:prstGeom prst="rect">
            <a:avLst/>
          </a:prstGeom>
          <a:noFill/>
        </p:spPr>
        <p:txBody>
          <a:bodyPr wrap="square" rtlCol="0">
            <a:spAutoFit/>
          </a:bodyPr>
          <a:lstStyle/>
          <a:p>
            <a:pPr algn="ctr"/>
            <a:r>
              <a:rPr lang="en-US" sz="6600" b="1" dirty="0">
                <a:latin typeface="Comic Sans MS" panose="030F0702030302020204" pitchFamily="66" charset="0"/>
              </a:rPr>
              <a:t>THANK YOU</a:t>
            </a:r>
            <a:endParaRPr lang="en-IN" sz="6600" b="1" dirty="0">
              <a:latin typeface="Comic Sans MS" panose="030F0702030302020204" pitchFamily="66" charset="0"/>
            </a:endParaRPr>
          </a:p>
        </p:txBody>
      </p:sp>
    </p:spTree>
    <p:extLst>
      <p:ext uri="{BB962C8B-B14F-4D97-AF65-F5344CB8AC3E}">
        <p14:creationId xmlns:p14="http://schemas.microsoft.com/office/powerpoint/2010/main" val="400371971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29</TotalTime>
  <Words>220</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Algerian</vt:lpstr>
      <vt:lpstr>Arial</vt:lpstr>
      <vt:lpstr>Comic Sans MS</vt:lpstr>
      <vt:lpstr>Gill Sans MT</vt:lpstr>
      <vt:lpstr>Gallery</vt:lpstr>
      <vt:lpstr>Smart agriculture system</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agriculture system</dc:title>
  <dc:creator>akshat goel</dc:creator>
  <cp:lastModifiedBy>akshat goel</cp:lastModifiedBy>
  <cp:revision>4</cp:revision>
  <dcterms:created xsi:type="dcterms:W3CDTF">2020-06-14T07:34:56Z</dcterms:created>
  <dcterms:modified xsi:type="dcterms:W3CDTF">2020-06-14T08:04:05Z</dcterms:modified>
</cp:coreProperties>
</file>