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A6792-B512-491B-81B4-1D0AE383725B}" v="398" dt="2020-06-13T04:49:04.758"/>
    <p1510:client id="{BDA1EA85-2BD5-4F1A-869A-C06AF178BF2D}" v="66" dt="2020-06-13T06:01:2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35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35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91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0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73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1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04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gar(c80747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73" y="1892816"/>
            <a:ext cx="4171454" cy="1885137"/>
          </a:xfrm>
        </p:spPr>
        <p:txBody>
          <a:bodyPr>
            <a:normAutofit fontScale="90000"/>
          </a:bodyPr>
          <a:lstStyle/>
          <a:p>
            <a:r>
              <a:rPr lang="en-US" sz="1800" dirty="0" err="1">
                <a:cs typeface="Calibri Light"/>
              </a:rPr>
              <a:t>NAME:Chandrika</a:t>
            </a:r>
            <a:r>
              <a:rPr lang="en-US" sz="1800" dirty="0">
                <a:cs typeface="Calibri Light"/>
              </a:rPr>
              <a:t> </a:t>
            </a:r>
            <a:r>
              <a:rPr lang="en-US" sz="1800" dirty="0">
                <a:cs typeface="Calibri Light"/>
                <a:hlinkClick r:id="rId2"/>
              </a:rPr>
              <a:t>Sagar (c807472@gmail.com</a:t>
            </a:r>
            <a:r>
              <a:rPr lang="en-US" sz="1800" dirty="0">
                <a:cs typeface="Calibri Light"/>
              </a:rPr>
              <a:t>)</a:t>
            </a:r>
            <a:br>
              <a:rPr lang="en-US" sz="1800" dirty="0">
                <a:cs typeface="Calibri Light"/>
              </a:rPr>
            </a:br>
            <a:r>
              <a:rPr lang="en-US" sz="1800" dirty="0" err="1">
                <a:cs typeface="Calibri Light"/>
              </a:rPr>
              <a:t>TITLE:Smart</a:t>
            </a:r>
            <a:r>
              <a:rPr lang="en-US" sz="1800" dirty="0">
                <a:cs typeface="Calibri Light"/>
              </a:rPr>
              <a:t> Agriculture System Based    on IOT</a:t>
            </a:r>
            <a:br>
              <a:rPr lang="en-US" sz="1800" dirty="0">
                <a:cs typeface="Calibri Light"/>
              </a:rPr>
            </a:br>
            <a:r>
              <a:rPr lang="en-US" sz="1800" dirty="0" err="1">
                <a:cs typeface="Calibri Light"/>
              </a:rPr>
              <a:t>Category:Internet</a:t>
            </a:r>
            <a:r>
              <a:rPr lang="en-US" sz="1800" dirty="0">
                <a:cs typeface="Calibri Light"/>
              </a:rPr>
              <a:t> of Things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Internship at smartinternz.com@2020</a:t>
            </a:r>
            <a:br>
              <a:rPr lang="en-US" sz="1800" dirty="0"/>
            </a:b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74A0-674D-4CBE-8E89-75FDC6A2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226" y="472651"/>
            <a:ext cx="5290157" cy="1050398"/>
          </a:xfrm>
        </p:spPr>
        <p:txBody>
          <a:bodyPr>
            <a:normAutofit/>
          </a:bodyPr>
          <a:lstStyle/>
          <a:p>
            <a:r>
              <a:rPr lang="en-US"/>
              <a:t>SMART AGRICULTURE BASED ON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1382-1CD5-4447-A533-FE7BB390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14" y="2496331"/>
            <a:ext cx="5032429" cy="3175008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425"/>
          </a:p>
          <a:p>
            <a:pPr>
              <a:lnSpc>
                <a:spcPct val="90000"/>
              </a:lnSpc>
            </a:pPr>
            <a:r>
              <a:rPr lang="en-US" sz="1425" dirty="0">
                <a:ea typeface="+mj-lt"/>
                <a:cs typeface="+mj-lt"/>
              </a:rPr>
              <a:t>       </a:t>
            </a:r>
            <a:r>
              <a:rPr lang="en-US" sz="1425" b="1" dirty="0">
                <a:ea typeface="+mj-lt"/>
                <a:cs typeface="+mj-lt"/>
              </a:rPr>
              <a:t>Aim and Scope:</a:t>
            </a:r>
            <a:r>
              <a:rPr lang="en-US" sz="1425" dirty="0">
                <a:ea typeface="+mj-lt"/>
                <a:cs typeface="+mj-lt"/>
              </a:rPr>
              <a:t>    Smart Agriculture System based on </a:t>
            </a:r>
            <a:r>
              <a:rPr lang="en-US" sz="1425" dirty="0" err="1">
                <a:ea typeface="+mj-lt"/>
                <a:cs typeface="+mj-lt"/>
              </a:rPr>
              <a:t>Iot</a:t>
            </a:r>
            <a:r>
              <a:rPr lang="en-US" sz="1425" dirty="0">
                <a:ea typeface="+mj-lt"/>
                <a:cs typeface="+mj-lt"/>
              </a:rPr>
              <a:t> can monitor soil moisture and climatic c </a:t>
            </a:r>
            <a:r>
              <a:rPr lang="en-US" sz="1425" dirty="0" err="1">
                <a:ea typeface="+mj-lt"/>
                <a:cs typeface="+mj-lt"/>
              </a:rPr>
              <a:t>onditions</a:t>
            </a:r>
            <a:r>
              <a:rPr lang="en-US" sz="1425" dirty="0">
                <a:ea typeface="+mj-lt"/>
                <a:cs typeface="+mj-lt"/>
              </a:rPr>
              <a:t> to grow and yield a good crop. The farmer can also get the real-time w </a:t>
            </a:r>
            <a:r>
              <a:rPr lang="en-US" sz="1425" dirty="0" err="1">
                <a:ea typeface="+mj-lt"/>
                <a:cs typeface="+mj-lt"/>
              </a:rPr>
              <a:t>eather</a:t>
            </a:r>
            <a:r>
              <a:rPr lang="en-US" sz="1425" dirty="0">
                <a:ea typeface="+mj-lt"/>
                <a:cs typeface="+mj-lt"/>
              </a:rPr>
              <a:t> forecasting data by using external platforms like Open Weather API. F </a:t>
            </a:r>
            <a:r>
              <a:rPr lang="en-US" sz="1425" dirty="0" err="1">
                <a:ea typeface="+mj-lt"/>
                <a:cs typeface="+mj-lt"/>
              </a:rPr>
              <a:t>armer</a:t>
            </a:r>
            <a:r>
              <a:rPr lang="en-US" sz="1425" dirty="0">
                <a:ea typeface="+mj-lt"/>
                <a:cs typeface="+mj-lt"/>
              </a:rPr>
              <a:t> will be provided a mobile app using which he can monitor the t </a:t>
            </a:r>
            <a:r>
              <a:rPr lang="en-US" sz="1425" dirty="0" err="1">
                <a:ea typeface="+mj-lt"/>
                <a:cs typeface="+mj-lt"/>
              </a:rPr>
              <a:t>emperature</a:t>
            </a:r>
            <a:r>
              <a:rPr lang="en-US" sz="1425" dirty="0">
                <a:ea typeface="+mj-lt"/>
                <a:cs typeface="+mj-lt"/>
              </a:rPr>
              <a:t>, humidity and soil moisture parameters along with weather f </a:t>
            </a:r>
            <a:r>
              <a:rPr lang="en-US" sz="1425" dirty="0" err="1">
                <a:ea typeface="+mj-lt"/>
                <a:cs typeface="+mj-lt"/>
              </a:rPr>
              <a:t>orecasting</a:t>
            </a:r>
            <a:r>
              <a:rPr lang="en-US" sz="1425" dirty="0">
                <a:ea typeface="+mj-lt"/>
                <a:cs typeface="+mj-lt"/>
              </a:rPr>
              <a:t> details. Based on all the parameter, farmer can water his crop by c </a:t>
            </a:r>
            <a:r>
              <a:rPr lang="en-US" sz="1425" dirty="0" err="1">
                <a:ea typeface="+mj-lt"/>
                <a:cs typeface="+mj-lt"/>
              </a:rPr>
              <a:t>ontrolling</a:t>
            </a:r>
            <a:r>
              <a:rPr lang="en-US" sz="1425" dirty="0">
                <a:ea typeface="+mj-lt"/>
                <a:cs typeface="+mj-lt"/>
              </a:rPr>
              <a:t> the motor using the mobile application. Thus even if the farmer is not p resent near his crop he can water his crop by controlling the motors using the a </a:t>
            </a:r>
            <a:r>
              <a:rPr lang="en-US" sz="1425" dirty="0" err="1">
                <a:ea typeface="+mj-lt"/>
                <a:cs typeface="+mj-lt"/>
              </a:rPr>
              <a:t>pplication</a:t>
            </a:r>
            <a:r>
              <a:rPr lang="en-US" sz="1425" dirty="0">
                <a:ea typeface="+mj-lt"/>
                <a:cs typeface="+mj-lt"/>
              </a:rPr>
              <a:t> from anywhere.    </a:t>
            </a:r>
            <a:r>
              <a:rPr lang="en-US" sz="1425" dirty="0"/>
              <a:t> </a:t>
            </a:r>
            <a:endParaRPr lang="en-US" sz="1425"/>
          </a:p>
        </p:txBody>
      </p:sp>
    </p:spTree>
    <p:extLst>
      <p:ext uri="{BB962C8B-B14F-4D97-AF65-F5344CB8AC3E}">
        <p14:creationId xmlns:p14="http://schemas.microsoft.com/office/powerpoint/2010/main" val="316773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58A0-D751-4108-9326-883C9540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658" y="1851661"/>
            <a:ext cx="1881011" cy="2299880"/>
          </a:xfrm>
        </p:spPr>
        <p:txBody>
          <a:bodyPr vert="horz" lIns="68580" tIns="34290" rIns="68580" bIns="3429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25"/>
              <a:t>Getting Sensor Inputs into IBM Cloud :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D15E04-F065-41BE-A31D-195880C83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408" y="2438132"/>
            <a:ext cx="3530016" cy="19856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353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2EA3-9DBB-4142-B626-1F4CC435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57" y="1851661"/>
            <a:ext cx="1885712" cy="2299880"/>
          </a:xfrm>
        </p:spPr>
        <p:txBody>
          <a:bodyPr vert="horz" lIns="68580" tIns="34290" rIns="68580" bIns="3429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Watson IOT Sensor Simulator: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0373E9-3D7D-42A4-8D02-30475FB33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419" r="15287" b="-1"/>
          <a:stretch/>
        </p:blipFill>
        <p:spPr>
          <a:xfrm>
            <a:off x="1505169" y="1997176"/>
            <a:ext cx="3527248" cy="28633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42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9E72-4384-4E8C-8600-09C81650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Node-Red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290D-8E35-405D-898B-DFEE7B31A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FDFEE-69E7-4EDE-B2E7-092002DA13A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89347" y="2857500"/>
            <a:ext cx="2195513" cy="175388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1C29-4C03-48D8-8C60-2C7B8734D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Flow-2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B65396-4731-4434-AF18-883094FFDEA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915614" y="2857500"/>
            <a:ext cx="2199313" cy="168918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E95F54-0062-4E4C-923F-471BCBFAA8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Flow-3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6CF6DD-1E0D-40AB-B67A-16520B72BA3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321962" y="2857500"/>
            <a:ext cx="2220650" cy="168918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4511E26-BA9C-4F7E-848F-01D9953A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3" y="2882988"/>
            <a:ext cx="2251493" cy="1760571"/>
          </a:xfrm>
          <a:prstGeom prst="rect">
            <a:avLst/>
          </a:prstGeom>
        </p:spPr>
      </p:pic>
      <p:pic>
        <p:nvPicPr>
          <p:cNvPr id="10" name="Picture 10" descr="A map of a computer&#10;&#10;Description generated with high confidence">
            <a:extLst>
              <a:ext uri="{FF2B5EF4-FFF2-40B4-BE49-F238E27FC236}">
                <a16:creationId xmlns:a16="http://schemas.microsoft.com/office/drawing/2014/main" id="{02CE60EB-541E-4EC8-976F-AC39C1E9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03" y="2850639"/>
            <a:ext cx="2143664" cy="1695873"/>
          </a:xfrm>
          <a:prstGeom prst="rect">
            <a:avLst/>
          </a:prstGeom>
        </p:spPr>
      </p:pic>
      <p:pic>
        <p:nvPicPr>
          <p:cNvPr id="11" name="Picture 1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DADAB59-E81C-4FE6-A9F1-A9D8AAEAD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501" y="2850639"/>
            <a:ext cx="2219144" cy="16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9F8F-64B2-4149-AFEA-A0E9B2FF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06" y="1304619"/>
            <a:ext cx="7053542" cy="1050398"/>
          </a:xfrm>
        </p:spPr>
        <p:txBody>
          <a:bodyPr/>
          <a:lstStyle/>
          <a:p>
            <a:r>
              <a:rPr lang="en-US" dirty="0"/>
              <a:t>WEB APP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F032E3-1823-44D6-8DF6-0ECA059F9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26" y="2396728"/>
            <a:ext cx="5597081" cy="3146822"/>
          </a:xfrm>
        </p:spPr>
      </p:pic>
    </p:spTree>
    <p:extLst>
      <p:ext uri="{BB962C8B-B14F-4D97-AF65-F5344CB8AC3E}">
        <p14:creationId xmlns:p14="http://schemas.microsoft.com/office/powerpoint/2010/main" val="300655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84C-D7F4-4EC9-B7AB-B4602273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  FINAL OUTPUT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9E5FA1-E883-4134-BD35-E610A4A56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45" y="1954835"/>
            <a:ext cx="6459347" cy="3707327"/>
          </a:xfrm>
        </p:spPr>
      </p:pic>
    </p:spTree>
    <p:extLst>
      <p:ext uri="{BB962C8B-B14F-4D97-AF65-F5344CB8AC3E}">
        <p14:creationId xmlns:p14="http://schemas.microsoft.com/office/powerpoint/2010/main" val="3684958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NAME:Chandrika Sagar (c807472@gmail.com) TITLE:Smart Agriculture System Based    on IOT Category:Internet of Things Internship at smartinternz.com@2020 </vt:lpstr>
      <vt:lpstr>SMART AGRICULTURE BASED ON IOT</vt:lpstr>
      <vt:lpstr>Getting Sensor Inputs into IBM Cloud :</vt:lpstr>
      <vt:lpstr>Watson IOT Sensor Simulator:</vt:lpstr>
      <vt:lpstr>            Node-Red</vt:lpstr>
      <vt:lpstr>WEB APP</vt:lpstr>
      <vt:lpstr>               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dc:creator/>
  <cp:lastModifiedBy/>
  <cp:revision>171</cp:revision>
  <dcterms:created xsi:type="dcterms:W3CDTF">2020-06-13T04:20:41Z</dcterms:created>
  <dcterms:modified xsi:type="dcterms:W3CDTF">2020-06-13T06:02:47Z</dcterms:modified>
</cp:coreProperties>
</file>