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0301" y="800734"/>
            <a:ext cx="5391797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079" y="2349500"/>
            <a:ext cx="5984240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login" TargetMode="External"/><Relationship Id="rId2" Type="http://schemas.openxmlformats.org/officeDocument/2006/relationships/hyperlink" Target="https://my15.digitalexperience.ibm.com/b73a5759-c6a6-4033-ab6b-d9d4f9a6d65b/dxsites/151914d1-03d2-48fe-97d9-d21166848e65/ho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atson-iot-sensor-simulator.mybluemix.net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getting-started/windows#3-run-node-re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353" y="1190688"/>
            <a:ext cx="1774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mo"/>
                <a:cs typeface="Arimo"/>
              </a:rPr>
              <a:t>Project</a:t>
            </a:r>
            <a:r>
              <a:rPr sz="2000" b="1" spc="-80" dirty="0">
                <a:latin typeface="Arimo"/>
                <a:cs typeface="Arimo"/>
              </a:rPr>
              <a:t> </a:t>
            </a:r>
            <a:r>
              <a:rPr sz="2000" b="1" spc="-5" dirty="0">
                <a:latin typeface="Arimo"/>
                <a:cs typeface="Arimo"/>
              </a:rPr>
              <a:t>Report</a:t>
            </a:r>
            <a:endParaRPr sz="20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7453" y="6943725"/>
            <a:ext cx="446405" cy="19050"/>
          </a:xfrm>
          <a:custGeom>
            <a:avLst/>
            <a:gdLst/>
            <a:ahLst/>
            <a:cxnLst/>
            <a:rect l="l" t="t" r="r" b="b"/>
            <a:pathLst>
              <a:path w="446404" h="19050">
                <a:moveTo>
                  <a:pt x="446147" y="19050"/>
                </a:moveTo>
                <a:lnTo>
                  <a:pt x="0" y="19050"/>
                </a:lnTo>
                <a:lnTo>
                  <a:pt x="0" y="0"/>
                </a:lnTo>
                <a:lnTo>
                  <a:pt x="446147" y="0"/>
                </a:lnTo>
                <a:lnTo>
                  <a:pt x="44614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879" y="6943725"/>
            <a:ext cx="604520" cy="19050"/>
          </a:xfrm>
          <a:custGeom>
            <a:avLst/>
            <a:gdLst/>
            <a:ahLst/>
            <a:cxnLst/>
            <a:rect l="l" t="t" r="r" b="b"/>
            <a:pathLst>
              <a:path w="604520" h="19050">
                <a:moveTo>
                  <a:pt x="604258" y="19050"/>
                </a:moveTo>
                <a:lnTo>
                  <a:pt x="0" y="19050"/>
                </a:lnTo>
                <a:lnTo>
                  <a:pt x="0" y="0"/>
                </a:lnTo>
                <a:lnTo>
                  <a:pt x="604258" y="0"/>
                </a:lnTo>
                <a:lnTo>
                  <a:pt x="604258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6052" y="3959225"/>
            <a:ext cx="492061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mo"/>
                <a:cs typeface="Arimo"/>
              </a:rPr>
              <a:t>Name </a:t>
            </a:r>
            <a:r>
              <a:rPr sz="1800" dirty="0">
                <a:latin typeface="Arimo"/>
                <a:cs typeface="Arimo"/>
              </a:rPr>
              <a:t>: Chandrika Sagar</a:t>
            </a:r>
            <a:r>
              <a:rPr sz="1800" spc="-105" dirty="0">
                <a:latin typeface="Arimo"/>
                <a:cs typeface="Arimo"/>
              </a:rPr>
              <a:t> </a:t>
            </a:r>
            <a:r>
              <a:rPr sz="1800" dirty="0">
                <a:latin typeface="Arimo"/>
                <a:cs typeface="Arimo"/>
              </a:rPr>
              <a:t>(c807472@gmail.com)</a:t>
            </a:r>
            <a:endParaRPr sz="1800">
              <a:latin typeface="Arimo"/>
              <a:cs typeface="Arimo"/>
            </a:endParaRPr>
          </a:p>
          <a:p>
            <a:pPr marL="1786255" marR="483234" indent="-884555">
              <a:lnSpc>
                <a:spcPct val="221900"/>
              </a:lnSpc>
              <a:spcBef>
                <a:spcPts val="565"/>
              </a:spcBef>
            </a:pPr>
            <a:r>
              <a:rPr sz="2000" b="1" spc="-15" dirty="0">
                <a:latin typeface="Arimo"/>
                <a:cs typeface="Arimo"/>
              </a:rPr>
              <a:t>Title </a:t>
            </a:r>
            <a:r>
              <a:rPr sz="2000" spc="-5" dirty="0">
                <a:latin typeface="Arimo"/>
                <a:cs typeface="Arimo"/>
              </a:rPr>
              <a:t>:</a:t>
            </a:r>
            <a:r>
              <a:rPr sz="2000" i="1" spc="-5" dirty="0">
                <a:latin typeface="Arimo"/>
                <a:cs typeface="Arimo"/>
              </a:rPr>
              <a:t>Smart Agriculture</a:t>
            </a:r>
            <a:r>
              <a:rPr sz="2000" i="1" spc="-125" dirty="0">
                <a:latin typeface="Arimo"/>
                <a:cs typeface="Arimo"/>
              </a:rPr>
              <a:t> </a:t>
            </a:r>
            <a:r>
              <a:rPr sz="2000" i="1" spc="-5" dirty="0">
                <a:latin typeface="Arimo"/>
                <a:cs typeface="Arimo"/>
              </a:rPr>
              <a:t>System  Based on</a:t>
            </a:r>
            <a:r>
              <a:rPr sz="2000" i="1" spc="-15" dirty="0">
                <a:latin typeface="Arimo"/>
                <a:cs typeface="Arimo"/>
              </a:rPr>
              <a:t> </a:t>
            </a:r>
            <a:r>
              <a:rPr sz="2000" i="1" spc="-5" dirty="0">
                <a:latin typeface="Arimo"/>
                <a:cs typeface="Arimo"/>
              </a:rPr>
              <a:t>IoT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mo"/>
              <a:cs typeface="Arimo"/>
            </a:endParaRPr>
          </a:p>
          <a:p>
            <a:pPr marL="162560" algn="ctr">
              <a:lnSpc>
                <a:spcPct val="100000"/>
              </a:lnSpc>
            </a:pPr>
            <a:r>
              <a:rPr sz="2000" b="1" spc="-5" dirty="0">
                <a:latin typeface="Arimo"/>
                <a:cs typeface="Arimo"/>
              </a:rPr>
              <a:t>Category</a:t>
            </a:r>
            <a:r>
              <a:rPr sz="2000" spc="-5" dirty="0">
                <a:latin typeface="Arimo"/>
                <a:cs typeface="Arimo"/>
              </a:rPr>
              <a:t>:</a:t>
            </a:r>
            <a:r>
              <a:rPr sz="2000" i="1" spc="-5" dirty="0">
                <a:latin typeface="Arimo"/>
                <a:cs typeface="Arimo"/>
              </a:rPr>
              <a:t>Internet Of</a:t>
            </a:r>
            <a:r>
              <a:rPr sz="2000" i="1" spc="-20" dirty="0">
                <a:latin typeface="Arimo"/>
                <a:cs typeface="Arimo"/>
              </a:rPr>
              <a:t> </a:t>
            </a:r>
            <a:r>
              <a:rPr sz="2000" i="1" spc="-5" dirty="0">
                <a:latin typeface="Arimo"/>
                <a:cs typeface="Arimo"/>
              </a:rPr>
              <a:t>Things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mo"/>
              <a:cs typeface="Arimo"/>
            </a:endParaRPr>
          </a:p>
          <a:p>
            <a:pPr marR="65405" algn="r">
              <a:lnSpc>
                <a:spcPct val="100000"/>
              </a:lnSpc>
              <a:spcBef>
                <a:spcPts val="5"/>
              </a:spcBef>
            </a:pPr>
            <a:r>
              <a:rPr sz="2000" i="1" u="heavy" spc="-56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I</a:t>
            </a:r>
            <a:r>
              <a:rPr sz="2000" i="1" u="heavy" spc="-2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nternshi</a:t>
            </a:r>
            <a:r>
              <a:rPr sz="2000" i="1" spc="-5" dirty="0">
                <a:latin typeface="Arimo"/>
                <a:cs typeface="Arimo"/>
              </a:rPr>
              <a:t>p at</a:t>
            </a:r>
            <a:r>
              <a:rPr sz="2000" i="1" spc="-40" dirty="0">
                <a:latin typeface="Arimo"/>
                <a:cs typeface="Arimo"/>
              </a:rPr>
              <a:t> </a:t>
            </a:r>
            <a:r>
              <a:rPr sz="2000" i="1" u="heavy" spc="-10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</a:rPr>
              <a:t>s</a:t>
            </a:r>
            <a:r>
              <a:rPr sz="2000" i="1" spc="430" dirty="0">
                <a:solidFill>
                  <a:srgbClr val="0000FF"/>
                </a:solidFill>
                <a:latin typeface="Arimo"/>
                <a:cs typeface="Arimo"/>
              </a:rPr>
              <a:t>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</a:rPr>
              <a:t>martinternz.com@</a:t>
            </a:r>
            <a:r>
              <a:rPr sz="2000" i="1" spc="-5" dirty="0">
                <a:solidFill>
                  <a:srgbClr val="0000FF"/>
                </a:solidFill>
                <a:latin typeface="Arimo"/>
                <a:cs typeface="Arimo"/>
              </a:rPr>
              <a:t>2020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914430"/>
            <a:ext cx="4571999" cy="3324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4495800"/>
            <a:ext cx="4571999" cy="3343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7700" y="911225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mo"/>
                <a:cs typeface="Arimo"/>
              </a:rPr>
              <a:t>Web</a:t>
            </a:r>
            <a:r>
              <a:rPr sz="1800" b="1" spc="-145" dirty="0">
                <a:latin typeface="Arimo"/>
                <a:cs typeface="Arimo"/>
              </a:rPr>
              <a:t> </a:t>
            </a:r>
            <a:r>
              <a:rPr sz="1800" b="1" dirty="0">
                <a:latin typeface="Arimo"/>
                <a:cs typeface="Arimo"/>
              </a:rPr>
              <a:t>APP</a:t>
            </a:r>
            <a:endParaRPr sz="18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66850"/>
            <a:ext cx="594359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785995"/>
            <a:ext cx="580644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4415" marR="5080" indent="-2130425">
              <a:lnSpc>
                <a:spcPct val="128499"/>
              </a:lnSpc>
              <a:spcBef>
                <a:spcPts val="100"/>
              </a:spcBef>
            </a:pPr>
            <a:r>
              <a:rPr sz="1800" b="1" dirty="0">
                <a:latin typeface="Arimo"/>
                <a:cs typeface="Arimo"/>
              </a:rPr>
              <a:t>Python program to receive commands from</a:t>
            </a:r>
            <a:r>
              <a:rPr sz="1800" b="1" spc="-80" dirty="0">
                <a:latin typeface="Arimo"/>
                <a:cs typeface="Arimo"/>
              </a:rPr>
              <a:t> </a:t>
            </a:r>
            <a:r>
              <a:rPr sz="1800" b="1" spc="-15" dirty="0">
                <a:latin typeface="Arimo"/>
                <a:cs typeface="Arimo"/>
              </a:rPr>
              <a:t>Watson  </a:t>
            </a:r>
            <a:r>
              <a:rPr sz="1800" b="1" dirty="0">
                <a:latin typeface="Arimo"/>
                <a:cs typeface="Arimo"/>
              </a:rPr>
              <a:t>IOT</a:t>
            </a:r>
            <a:r>
              <a:rPr sz="1800" b="1" spc="-5" dirty="0">
                <a:latin typeface="Arimo"/>
                <a:cs typeface="Arimo"/>
              </a:rPr>
              <a:t> </a:t>
            </a:r>
            <a:r>
              <a:rPr sz="1800" b="1" dirty="0">
                <a:latin typeface="Arimo"/>
                <a:cs typeface="Arimo"/>
              </a:rPr>
              <a:t>platform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Arimo"/>
                <a:cs typeface="Arimo"/>
              </a:rPr>
              <a:t>import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time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mo"/>
                <a:cs typeface="Arimo"/>
              </a:rPr>
              <a:t>import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sys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mo"/>
                <a:cs typeface="Arimo"/>
              </a:rPr>
              <a:t>import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ibmiotf.application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3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mo"/>
                <a:cs typeface="Arimo"/>
              </a:rPr>
              <a:t>import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ibmiotf.device</a:t>
            </a:r>
            <a:endParaRPr sz="1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673975"/>
            <a:ext cx="569785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organization = "dlbqas" #replace the ORG ID </a:t>
            </a:r>
            <a:r>
              <a:rPr sz="1200" spc="-10" dirty="0">
                <a:latin typeface="Arimo"/>
                <a:cs typeface="Arimo"/>
              </a:rPr>
              <a:t>deviceType </a:t>
            </a:r>
            <a:r>
              <a:rPr sz="1200" dirty="0">
                <a:latin typeface="Arimo"/>
                <a:cs typeface="Arimo"/>
              </a:rPr>
              <a:t>= "agriculture"#replace</a:t>
            </a:r>
            <a:r>
              <a:rPr sz="1200" spc="-6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the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Arimo"/>
                <a:cs typeface="Arimo"/>
              </a:rPr>
              <a:t>Device type wi deviceId = </a:t>
            </a:r>
            <a:r>
              <a:rPr sz="1200" spc="-10" dirty="0">
                <a:latin typeface="Arimo"/>
                <a:cs typeface="Arimo"/>
              </a:rPr>
              <a:t>"smart111"#replace </a:t>
            </a:r>
            <a:r>
              <a:rPr sz="1200" dirty="0">
                <a:latin typeface="Arimo"/>
                <a:cs typeface="Arimo"/>
              </a:rPr>
              <a:t>Device ID authMethod =</a:t>
            </a:r>
            <a:r>
              <a:rPr sz="1200" spc="-4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"token"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3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200" spc="-15" dirty="0">
                <a:latin typeface="Arimo"/>
                <a:cs typeface="Arimo"/>
              </a:rPr>
              <a:t>authToken </a:t>
            </a:r>
            <a:r>
              <a:rPr sz="1200" dirty="0">
                <a:latin typeface="Arimo"/>
                <a:cs typeface="Arimo"/>
              </a:rPr>
              <a:t>= "Chandrika12#Replace the</a:t>
            </a:r>
            <a:r>
              <a:rPr sz="1200" spc="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authtoken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01725"/>
            <a:ext cx="3752215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def myCommandCallback(cmd): # function for</a:t>
            </a:r>
            <a:r>
              <a:rPr sz="1200" spc="-9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Callback</a:t>
            </a:r>
            <a:endParaRPr sz="1200">
              <a:latin typeface="Arimo"/>
              <a:cs typeface="Arimo"/>
            </a:endParaRPr>
          </a:p>
          <a:p>
            <a:pPr marL="12700" marR="760730">
              <a:lnSpc>
                <a:spcPct val="197900"/>
              </a:lnSpc>
              <a:spcBef>
                <a:spcPts val="75"/>
              </a:spcBef>
            </a:pPr>
            <a:r>
              <a:rPr sz="1200" dirty="0">
                <a:latin typeface="Arimo"/>
                <a:cs typeface="Arimo"/>
              </a:rPr>
              <a:t>print("Command received: %s" %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cmd.data)  if cmd.data['command']=='motoron':  </a:t>
            </a:r>
            <a:r>
              <a:rPr sz="1200" spc="-5" dirty="0">
                <a:latin typeface="Arimo"/>
                <a:cs typeface="Arimo"/>
              </a:rPr>
              <a:t>print("MOTOR </a:t>
            </a:r>
            <a:r>
              <a:rPr sz="1200" dirty="0">
                <a:latin typeface="Arimo"/>
                <a:cs typeface="Arimo"/>
              </a:rPr>
              <a:t>ON IS</a:t>
            </a:r>
            <a:r>
              <a:rPr sz="1200" spc="-1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RECEIVED")</a:t>
            </a:r>
            <a:endParaRPr sz="12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930525"/>
            <a:ext cx="253682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elif</a:t>
            </a:r>
            <a:r>
              <a:rPr sz="1200" spc="25" dirty="0">
                <a:latin typeface="Arimo"/>
                <a:cs typeface="Arimo"/>
              </a:rPr>
              <a:t> </a:t>
            </a:r>
            <a:r>
              <a:rPr sz="1200" spc="-5" dirty="0">
                <a:latin typeface="Arimo"/>
                <a:cs typeface="Arimo"/>
              </a:rPr>
              <a:t>cmd.data['command']=='motoroff':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mo"/>
                <a:cs typeface="Arimo"/>
              </a:rPr>
              <a:t>print("MOTOR </a:t>
            </a:r>
            <a:r>
              <a:rPr sz="1200" dirty="0">
                <a:latin typeface="Arimo"/>
                <a:cs typeface="Arimo"/>
              </a:rPr>
              <a:t>OFF IS</a:t>
            </a:r>
            <a:r>
              <a:rPr sz="1200" spc="-3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RECEIVED")</a:t>
            </a:r>
            <a:endParaRPr sz="1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016375"/>
            <a:ext cx="2259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if cmd.command ==</a:t>
            </a:r>
            <a:r>
              <a:rPr sz="1200" spc="-9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"setInterval":</a:t>
            </a:r>
            <a:endParaRPr sz="1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740275"/>
            <a:ext cx="5968365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if 'interval' not in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cmd.data: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mo"/>
                <a:cs typeface="Arimo"/>
              </a:rPr>
              <a:t>print("Error </a:t>
            </a:r>
            <a:r>
              <a:rPr sz="1100" dirty="0">
                <a:latin typeface="Arimo"/>
                <a:cs typeface="Arimo"/>
              </a:rPr>
              <a:t>- </a:t>
            </a:r>
            <a:r>
              <a:rPr sz="1100" spc="-5" dirty="0">
                <a:latin typeface="Arimo"/>
                <a:cs typeface="Arimo"/>
              </a:rPr>
              <a:t>command is missing required information:</a:t>
            </a:r>
            <a:r>
              <a:rPr sz="1100" spc="-20" dirty="0">
                <a:latin typeface="Arimo"/>
                <a:cs typeface="Arimo"/>
              </a:rPr>
              <a:t> </a:t>
            </a:r>
            <a:r>
              <a:rPr sz="1100" spc="-5" dirty="0">
                <a:latin typeface="Arimo"/>
                <a:cs typeface="Arimo"/>
              </a:rPr>
              <a:t>'interval'")</a:t>
            </a:r>
            <a:endParaRPr sz="11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mo"/>
                <a:cs typeface="Arimo"/>
              </a:rPr>
              <a:t>else:</a:t>
            </a:r>
            <a:endParaRPr sz="1200">
              <a:latin typeface="Arimo"/>
              <a:cs typeface="Arimo"/>
            </a:endParaRPr>
          </a:p>
          <a:p>
            <a:pPr marL="12700" marR="4001770">
              <a:lnSpc>
                <a:spcPct val="192700"/>
              </a:lnSpc>
              <a:spcBef>
                <a:spcPts val="150"/>
              </a:spcBef>
            </a:pPr>
            <a:r>
              <a:rPr sz="1200" dirty="0">
                <a:latin typeface="Arimo"/>
                <a:cs typeface="Arimo"/>
              </a:rPr>
              <a:t>interval = cmd.data['interval']  elif cmd.command ==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"print":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mo"/>
                <a:cs typeface="Arimo"/>
              </a:rPr>
              <a:t>if 'message' not in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cmd.data: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mo"/>
              <a:cs typeface="Arimo"/>
            </a:endParaRPr>
          </a:p>
          <a:p>
            <a:pPr marL="1435735">
              <a:lnSpc>
                <a:spcPct val="100000"/>
              </a:lnSpc>
            </a:pPr>
            <a:r>
              <a:rPr sz="1200" dirty="0">
                <a:latin typeface="Arimo"/>
                <a:cs typeface="Arimo"/>
              </a:rPr>
              <a:t>print("Error - command is missing required information: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'message'")</a:t>
            </a:r>
            <a:endParaRPr sz="1200">
              <a:latin typeface="Arimo"/>
              <a:cs typeface="Arimo"/>
            </a:endParaRPr>
          </a:p>
          <a:p>
            <a:pPr marL="12700" marR="4046854">
              <a:lnSpc>
                <a:spcPts val="2930"/>
              </a:lnSpc>
              <a:spcBef>
                <a:spcPts val="190"/>
              </a:spcBef>
            </a:pPr>
            <a:r>
              <a:rPr sz="1200" dirty="0">
                <a:latin typeface="Arimo"/>
                <a:cs typeface="Arimo"/>
              </a:rPr>
              <a:t>else:  output=cmd.data['message']</a:t>
            </a:r>
            <a:endParaRPr sz="12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8274050"/>
            <a:ext cx="847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print(output)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1700"/>
            <a:ext cx="581850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try: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mo"/>
              <a:cs typeface="Arimo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Arimo"/>
                <a:cs typeface="Arimo"/>
              </a:rPr>
              <a:t>deviceOptions </a:t>
            </a:r>
            <a:r>
              <a:rPr sz="1100" dirty="0">
                <a:latin typeface="Arimo"/>
                <a:cs typeface="Arimo"/>
              </a:rPr>
              <a:t>= </a:t>
            </a:r>
            <a:r>
              <a:rPr sz="1100" spc="-5" dirty="0">
                <a:latin typeface="Arimo"/>
                <a:cs typeface="Arimo"/>
              </a:rPr>
              <a:t>{"org": organization, "type": </a:t>
            </a:r>
            <a:r>
              <a:rPr sz="1100" spc="-10" dirty="0">
                <a:latin typeface="Arimo"/>
                <a:cs typeface="Arimo"/>
              </a:rPr>
              <a:t>deviceType, </a:t>
            </a:r>
            <a:r>
              <a:rPr sz="1100" spc="-5" dirty="0">
                <a:latin typeface="Arimo"/>
                <a:cs typeface="Arimo"/>
              </a:rPr>
              <a:t>"id": deviceId,</a:t>
            </a:r>
            <a:r>
              <a:rPr sz="1100" spc="-60" dirty="0">
                <a:latin typeface="Arimo"/>
                <a:cs typeface="Arimo"/>
              </a:rPr>
              <a:t> </a:t>
            </a:r>
            <a:r>
              <a:rPr sz="1100" spc="-5" dirty="0">
                <a:latin typeface="Arimo"/>
                <a:cs typeface="Arimo"/>
              </a:rPr>
              <a:t>"auth-method":</a:t>
            </a:r>
            <a:endParaRPr sz="11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dirty="0">
                <a:latin typeface="Arimo"/>
                <a:cs typeface="Arimo"/>
              </a:rPr>
              <a:t>authMethod, "auth-token":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spc="-15" dirty="0">
                <a:latin typeface="Arimo"/>
                <a:cs typeface="Arimo"/>
              </a:rPr>
              <a:t>authToken}</a:t>
            </a:r>
            <a:endParaRPr sz="1200">
              <a:latin typeface="Arimo"/>
              <a:cs typeface="Arimo"/>
            </a:endParaRPr>
          </a:p>
          <a:p>
            <a:pPr marL="469900" marR="2117725">
              <a:lnSpc>
                <a:spcPct val="192700"/>
              </a:lnSpc>
              <a:spcBef>
                <a:spcPts val="150"/>
              </a:spcBef>
            </a:pPr>
            <a:r>
              <a:rPr sz="1200" dirty="0">
                <a:latin typeface="Arimo"/>
                <a:cs typeface="Arimo"/>
              </a:rPr>
              <a:t>deviceCli =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ibmiotf.device.Client(deviceOptions)  #..............................................</a:t>
            </a:r>
            <a:endParaRPr sz="12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978150"/>
            <a:ext cx="430974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except Exception as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e:</a:t>
            </a:r>
            <a:endParaRPr sz="1200">
              <a:latin typeface="Arimo"/>
              <a:cs typeface="Arimo"/>
            </a:endParaRPr>
          </a:p>
          <a:p>
            <a:pPr marL="469900" marR="5080">
              <a:lnSpc>
                <a:spcPts val="2930"/>
              </a:lnSpc>
              <a:spcBef>
                <a:spcPts val="190"/>
              </a:spcBef>
            </a:pPr>
            <a:r>
              <a:rPr sz="1200" dirty="0">
                <a:latin typeface="Arimo"/>
                <a:cs typeface="Arimo"/>
              </a:rPr>
              <a:t>print("Caught exception connecting device: %s" %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str(e))  sys.exit()</a:t>
            </a:r>
            <a:endParaRPr sz="1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89754"/>
            <a:ext cx="580009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#Connect and send a datapoint "hello" with value "world" into the cloud as an event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of  type "greeting" 10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times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Arimo"/>
                <a:cs typeface="Arimo"/>
              </a:rPr>
              <a:t>deviceCli.connect()</a:t>
            </a:r>
            <a:endParaRPr sz="1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664200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while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spc="-10" dirty="0">
                <a:latin typeface="Arimo"/>
                <a:cs typeface="Arimo"/>
              </a:rPr>
              <a:t>True:</a:t>
            </a:r>
            <a:endParaRPr sz="12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052" y="6397625"/>
            <a:ext cx="3604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deviceCli.commandCallback =</a:t>
            </a:r>
            <a:r>
              <a:rPr sz="1200" spc="-9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myCommandCallback</a:t>
            </a:r>
            <a:endParaRPr sz="12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121525"/>
            <a:ext cx="367728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#Disconnect the device and application from the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cloud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mo"/>
                <a:cs typeface="Arimo"/>
              </a:rPr>
              <a:t>FINAL</a:t>
            </a:r>
            <a:r>
              <a:rPr sz="1200" b="1" spc="-30" dirty="0">
                <a:latin typeface="Arimo"/>
                <a:cs typeface="Arimo"/>
              </a:rPr>
              <a:t> </a:t>
            </a:r>
            <a:r>
              <a:rPr sz="1200" b="1" dirty="0">
                <a:latin typeface="Arimo"/>
                <a:cs typeface="Arimo"/>
              </a:rPr>
              <a:t>OUTPUT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4359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6110" marR="5080" indent="-1208405">
              <a:lnSpc>
                <a:spcPct val="130200"/>
              </a:lnSpc>
              <a:spcBef>
                <a:spcPts val="100"/>
              </a:spcBef>
            </a:pPr>
            <a:r>
              <a:rPr dirty="0"/>
              <a:t>SMART </a:t>
            </a:r>
            <a:r>
              <a:rPr spc="-20" dirty="0"/>
              <a:t>AGRICULTURE</a:t>
            </a:r>
            <a:r>
              <a:rPr spc="-150" dirty="0"/>
              <a:t> </a:t>
            </a:r>
            <a:r>
              <a:rPr dirty="0"/>
              <a:t>SYSTEM  BASED ON</a:t>
            </a:r>
            <a:r>
              <a:rPr spc="-15" dirty="0"/>
              <a:t> </a:t>
            </a:r>
            <a:r>
              <a:rPr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2349500"/>
            <a:ext cx="5976620" cy="337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mo"/>
                <a:cs typeface="Arimo"/>
              </a:rPr>
              <a:t>Aim and</a:t>
            </a:r>
            <a:r>
              <a:rPr sz="1800" b="1" spc="-5" dirty="0">
                <a:latin typeface="Arimo"/>
                <a:cs typeface="Arimo"/>
              </a:rPr>
              <a:t> </a:t>
            </a:r>
            <a:r>
              <a:rPr sz="1800" b="1" dirty="0">
                <a:latin typeface="Arimo"/>
                <a:cs typeface="Arimo"/>
              </a:rPr>
              <a:t>Scope:</a:t>
            </a:r>
            <a:endParaRPr sz="1800">
              <a:latin typeface="Arimo"/>
              <a:cs typeface="Arimo"/>
            </a:endParaRPr>
          </a:p>
          <a:p>
            <a:pPr marL="12700" marR="5080" algn="just">
              <a:lnSpc>
                <a:spcPct val="129800"/>
              </a:lnSpc>
              <a:spcBef>
                <a:spcPts val="1400"/>
              </a:spcBef>
            </a:pPr>
            <a:r>
              <a:rPr sz="1300" spc="-5" dirty="0">
                <a:latin typeface="Arimo"/>
                <a:cs typeface="Arimo"/>
              </a:rPr>
              <a:t>Smart Agriculture System based on Iot can monitor soil moisture and climatic  conditions </a:t>
            </a:r>
            <a:r>
              <a:rPr sz="1300" dirty="0">
                <a:latin typeface="Arimo"/>
                <a:cs typeface="Arimo"/>
              </a:rPr>
              <a:t>to </a:t>
            </a:r>
            <a:r>
              <a:rPr sz="1300" spc="-5" dirty="0">
                <a:latin typeface="Arimo"/>
                <a:cs typeface="Arimo"/>
              </a:rPr>
              <a:t>grow and yield </a:t>
            </a:r>
            <a:r>
              <a:rPr sz="1300" dirty="0">
                <a:latin typeface="Arimo"/>
                <a:cs typeface="Arimo"/>
              </a:rPr>
              <a:t>a </a:t>
            </a:r>
            <a:r>
              <a:rPr sz="1300" spc="-5" dirty="0">
                <a:latin typeface="Arimo"/>
                <a:cs typeface="Arimo"/>
              </a:rPr>
              <a:t>good crop. The farmer can also get the real-time  weather forecasting data by using external platforms like Open </a:t>
            </a:r>
            <a:r>
              <a:rPr sz="1300" spc="-10" dirty="0">
                <a:latin typeface="Arimo"/>
                <a:cs typeface="Arimo"/>
              </a:rPr>
              <a:t>Weather </a:t>
            </a:r>
            <a:r>
              <a:rPr sz="1300" spc="-5" dirty="0">
                <a:latin typeface="Arimo"/>
                <a:cs typeface="Arimo"/>
              </a:rPr>
              <a:t>API.  Farmer will be provided </a:t>
            </a:r>
            <a:r>
              <a:rPr sz="1300" dirty="0">
                <a:latin typeface="Arimo"/>
                <a:cs typeface="Arimo"/>
              </a:rPr>
              <a:t>a </a:t>
            </a:r>
            <a:r>
              <a:rPr sz="1300" spc="-5" dirty="0">
                <a:latin typeface="Arimo"/>
                <a:cs typeface="Arimo"/>
              </a:rPr>
              <a:t>mobile app using which he can monitor the  temperature, humidity and soil moisture parameters along with weather  forecasting details. Based on all the </a:t>
            </a:r>
            <a:r>
              <a:rPr sz="1300" spc="-15" dirty="0">
                <a:latin typeface="Arimo"/>
                <a:cs typeface="Arimo"/>
              </a:rPr>
              <a:t>parameter, </a:t>
            </a:r>
            <a:r>
              <a:rPr sz="1300" spc="-5" dirty="0">
                <a:latin typeface="Arimo"/>
                <a:cs typeface="Arimo"/>
              </a:rPr>
              <a:t>farmer can water his crop by  controlling the motor using the mobile application. Thus even </a:t>
            </a:r>
            <a:r>
              <a:rPr sz="1300" dirty="0">
                <a:latin typeface="Arimo"/>
                <a:cs typeface="Arimo"/>
              </a:rPr>
              <a:t>if </a:t>
            </a:r>
            <a:r>
              <a:rPr sz="1300" spc="-5" dirty="0">
                <a:latin typeface="Arimo"/>
                <a:cs typeface="Arimo"/>
              </a:rPr>
              <a:t>the farmer </a:t>
            </a:r>
            <a:r>
              <a:rPr sz="1300" dirty="0">
                <a:latin typeface="Arimo"/>
                <a:cs typeface="Arimo"/>
              </a:rPr>
              <a:t>is </a:t>
            </a:r>
            <a:r>
              <a:rPr sz="1300" spc="-5" dirty="0">
                <a:latin typeface="Arimo"/>
                <a:cs typeface="Arimo"/>
              </a:rPr>
              <a:t>not  present near his crop he can water his crop by controlling the motors using the  application from</a:t>
            </a:r>
            <a:r>
              <a:rPr sz="1300" dirty="0">
                <a:latin typeface="Arimo"/>
                <a:cs typeface="Arimo"/>
              </a:rPr>
              <a:t> </a:t>
            </a:r>
            <a:r>
              <a:rPr sz="1300" spc="-5" dirty="0">
                <a:latin typeface="Arimo"/>
                <a:cs typeface="Arimo"/>
              </a:rPr>
              <a:t>anywhere.</a:t>
            </a:r>
            <a:endParaRPr sz="13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572135" algn="l"/>
                <a:tab pos="1347470" algn="l"/>
                <a:tab pos="1969770" algn="l"/>
                <a:tab pos="2453640" algn="l"/>
                <a:tab pos="2898140" algn="l"/>
                <a:tab pos="3481070" algn="l"/>
                <a:tab pos="4083050" algn="l"/>
                <a:tab pos="4577080" algn="l"/>
              </a:tabLst>
            </a:pPr>
            <a:r>
              <a:rPr sz="1400" spc="-5" dirty="0">
                <a:latin typeface="Arimo"/>
                <a:cs typeface="Arimo"/>
              </a:rPr>
              <a:t>The	Project	Flow	can	be	seen	from	the	following</a:t>
            </a:r>
            <a:endParaRPr sz="14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50" spc="-5" dirty="0">
                <a:latin typeface="Arimo"/>
                <a:cs typeface="Arimo"/>
              </a:rPr>
              <a:t>diagram:</a:t>
            </a:r>
            <a:endParaRPr sz="125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43599" cy="401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6100" y="4959350"/>
            <a:ext cx="304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mo"/>
                <a:cs typeface="Arimo"/>
              </a:rPr>
              <a:t>Project</a:t>
            </a:r>
            <a:r>
              <a:rPr sz="2400" b="1" spc="-90" dirty="0">
                <a:latin typeface="Arimo"/>
                <a:cs typeface="Arimo"/>
              </a:rPr>
              <a:t> </a:t>
            </a:r>
            <a:r>
              <a:rPr sz="2400" b="1" dirty="0">
                <a:latin typeface="Arimo"/>
                <a:cs typeface="Arimo"/>
              </a:rPr>
              <a:t>Deliverables: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504179"/>
            <a:ext cx="5577205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50875" indent="-228600">
              <a:lnSpc>
                <a:spcPct val="130200"/>
              </a:lnSpc>
              <a:spcBef>
                <a:spcPts val="100"/>
              </a:spcBef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Creating a platform to have the services used to create the app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by  checking out IBM's Cloud</a:t>
            </a:r>
            <a:r>
              <a:rPr sz="1200" spc="-1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Platform.</a:t>
            </a:r>
            <a:endParaRPr sz="1200">
              <a:latin typeface="Arimo"/>
              <a:cs typeface="Arimo"/>
            </a:endParaRPr>
          </a:p>
          <a:p>
            <a:pPr marL="469900" marR="532130" indent="-228600">
              <a:lnSpc>
                <a:spcPct val="130200"/>
              </a:lnSpc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The device used to set the temperature and humidity by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Connecting  the IoT Simulator for the </a:t>
            </a:r>
            <a:r>
              <a:rPr sz="1200" spc="-10" dirty="0">
                <a:latin typeface="Arimo"/>
                <a:cs typeface="Arimo"/>
              </a:rPr>
              <a:t>Watson </a:t>
            </a:r>
            <a:r>
              <a:rPr sz="1200" dirty="0">
                <a:latin typeface="Arimo"/>
                <a:cs typeface="Arimo"/>
              </a:rPr>
              <a:t>IoT</a:t>
            </a:r>
            <a:r>
              <a:rPr sz="1200" spc="-5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platform.</a:t>
            </a:r>
            <a:endParaRPr sz="1200">
              <a:latin typeface="Arimo"/>
              <a:cs typeface="Arimo"/>
            </a:endParaRPr>
          </a:p>
          <a:p>
            <a:pPr marL="469900" marR="5080" indent="-228600">
              <a:lnSpc>
                <a:spcPct val="130200"/>
              </a:lnSpc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Configure Node-Red to retrieve data from the IBM IoT platform and Open  </a:t>
            </a:r>
            <a:r>
              <a:rPr sz="1200" spc="-5" dirty="0">
                <a:latin typeface="Arimo"/>
                <a:cs typeface="Arimo"/>
              </a:rPr>
              <a:t>Weather </a:t>
            </a:r>
            <a:r>
              <a:rPr sz="1200" dirty="0">
                <a:latin typeface="Arimo"/>
                <a:cs typeface="Arimo"/>
              </a:rPr>
              <a:t>API, Which is used to get the current weather using</a:t>
            </a:r>
            <a:r>
              <a:rPr sz="1200" spc="-130" dirty="0">
                <a:latin typeface="Arimo"/>
                <a:cs typeface="Arimo"/>
              </a:rPr>
              <a:t> </a:t>
            </a:r>
            <a:r>
              <a:rPr sz="1200" spc="-10" dirty="0">
                <a:latin typeface="Arimo"/>
                <a:cs typeface="Arimo"/>
              </a:rPr>
              <a:t>OpenWeather.</a:t>
            </a:r>
            <a:endParaRPr sz="1200">
              <a:latin typeface="Arimo"/>
              <a:cs typeface="Arimo"/>
            </a:endParaRPr>
          </a:p>
          <a:p>
            <a:pPr marL="461645" indent="-220979">
              <a:lnSpc>
                <a:spcPct val="100000"/>
              </a:lnSpc>
              <a:spcBef>
                <a:spcPts val="434"/>
              </a:spcBef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Creating a </a:t>
            </a:r>
            <a:r>
              <a:rPr sz="1200" spc="-10" dirty="0">
                <a:latin typeface="Arimo"/>
                <a:cs typeface="Arimo"/>
              </a:rPr>
              <a:t>Web </a:t>
            </a:r>
            <a:r>
              <a:rPr sz="1200" dirty="0">
                <a:latin typeface="Arimo"/>
                <a:cs typeface="Arimo"/>
              </a:rPr>
              <a:t>App to preview our red</a:t>
            </a:r>
            <a:r>
              <a:rPr sz="1200" spc="-7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code.</a:t>
            </a:r>
            <a:endParaRPr sz="1200">
              <a:latin typeface="Arimo"/>
              <a:cs typeface="Arimo"/>
            </a:endParaRPr>
          </a:p>
          <a:p>
            <a:pPr marL="469900" marR="91440" indent="-228600">
              <a:lnSpc>
                <a:spcPct val="130200"/>
              </a:lnSpc>
              <a:spcBef>
                <a:spcPts val="300"/>
              </a:spcBef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Configure your device to retrieve information from the web app and</a:t>
            </a:r>
            <a:r>
              <a:rPr sz="1200" spc="-100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control  your</a:t>
            </a:r>
            <a:r>
              <a:rPr sz="1200" spc="-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motors.</a:t>
            </a:r>
            <a:endParaRPr sz="1200">
              <a:latin typeface="Arimo"/>
              <a:cs typeface="Arimo"/>
            </a:endParaRPr>
          </a:p>
          <a:p>
            <a:pPr marL="461645" indent="-220979">
              <a:lnSpc>
                <a:spcPct val="100000"/>
              </a:lnSpc>
              <a:spcBef>
                <a:spcPts val="434"/>
              </a:spcBef>
              <a:buFont typeface="RobotoRegular"/>
              <a:buAutoNum type="arabicPeriod"/>
              <a:tabLst>
                <a:tab pos="462280" algn="l"/>
              </a:tabLst>
            </a:pPr>
            <a:r>
              <a:rPr sz="1200" dirty="0">
                <a:latin typeface="Arimo"/>
                <a:cs typeface="Arimo"/>
              </a:rPr>
              <a:t>Check the weather the motor keys work well and give</a:t>
            </a:r>
            <a:r>
              <a:rPr sz="1200" spc="-30" dirty="0">
                <a:latin typeface="Arimo"/>
                <a:cs typeface="Arimo"/>
              </a:rPr>
              <a:t> </a:t>
            </a:r>
            <a:r>
              <a:rPr sz="1200" spc="-5" dirty="0">
                <a:latin typeface="Arimo"/>
                <a:cs typeface="Arimo"/>
              </a:rPr>
              <a:t>effect.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latin typeface="Arimo"/>
                <a:cs typeface="Arimo"/>
              </a:rPr>
              <a:t>These are the project deliverables that need to be</a:t>
            </a:r>
            <a:r>
              <a:rPr sz="1200" spc="-25" dirty="0">
                <a:latin typeface="Arimo"/>
                <a:cs typeface="Arimo"/>
              </a:rPr>
              <a:t> </a:t>
            </a:r>
            <a:r>
              <a:rPr sz="1200" dirty="0">
                <a:latin typeface="Arimo"/>
                <a:cs typeface="Arimo"/>
              </a:rPr>
              <a:t>delivered.</a:t>
            </a:r>
            <a:endParaRPr sz="1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397875"/>
            <a:ext cx="3780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mo"/>
                <a:cs typeface="Arimo"/>
              </a:rPr>
              <a:t>Project </a:t>
            </a:r>
            <a:r>
              <a:rPr sz="2400" b="1" spc="-40" dirty="0">
                <a:latin typeface="Arimo"/>
                <a:cs typeface="Arimo"/>
              </a:rPr>
              <a:t>Team: </a:t>
            </a:r>
            <a:r>
              <a:rPr sz="1800" i="1" dirty="0">
                <a:latin typeface="Arimo"/>
                <a:cs typeface="Arimo"/>
              </a:rPr>
              <a:t>Chandrika</a:t>
            </a:r>
            <a:r>
              <a:rPr sz="1800" i="1" spc="-40" dirty="0">
                <a:latin typeface="Arimo"/>
                <a:cs typeface="Arimo"/>
              </a:rPr>
              <a:t> </a:t>
            </a:r>
            <a:r>
              <a:rPr sz="1800" i="1" dirty="0">
                <a:latin typeface="Arimo"/>
                <a:cs typeface="Arimo"/>
              </a:rPr>
              <a:t>sagar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1225"/>
            <a:ext cx="562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 Sensor Inputs into IBM Cloud</a:t>
            </a:r>
            <a:r>
              <a:rPr spc="-10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172"/>
            <a:ext cx="5954395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500"/>
              </a:lnSpc>
              <a:spcBef>
                <a:spcPts val="100"/>
              </a:spcBef>
            </a:pPr>
            <a:r>
              <a:rPr sz="1400" spc="-5" dirty="0">
                <a:latin typeface="Arimo"/>
                <a:cs typeface="Arimo"/>
              </a:rPr>
              <a:t>First task to build the web app is to get the sensor data in the cloud. </a:t>
            </a:r>
            <a:r>
              <a:rPr sz="1400" dirty="0">
                <a:latin typeface="Arimo"/>
                <a:cs typeface="Arimo"/>
              </a:rPr>
              <a:t>I </a:t>
            </a:r>
            <a:r>
              <a:rPr sz="1400" spc="-5" dirty="0">
                <a:latin typeface="Arimo"/>
                <a:cs typeface="Arimo"/>
              </a:rPr>
              <a:t>am  using IBM cloud for this. </a:t>
            </a:r>
            <a:r>
              <a:rPr sz="1400" spc="-15" dirty="0">
                <a:latin typeface="Arimo"/>
                <a:cs typeface="Arimo"/>
              </a:rPr>
              <a:t>We </a:t>
            </a:r>
            <a:r>
              <a:rPr sz="1400" spc="-5" dirty="0">
                <a:latin typeface="Arimo"/>
                <a:cs typeface="Arimo"/>
              </a:rPr>
              <a:t>need an IBM account for the same. Steps to  take sensor data in the</a:t>
            </a:r>
            <a:r>
              <a:rPr sz="1400" spc="-10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cloud:</a:t>
            </a:r>
            <a:endParaRPr sz="1400">
              <a:latin typeface="Arimo"/>
              <a:cs typeface="Arimo"/>
            </a:endParaRPr>
          </a:p>
          <a:p>
            <a:pPr marL="461645" indent="-220979" algn="just">
              <a:lnSpc>
                <a:spcPct val="100000"/>
              </a:lnSpc>
              <a:spcBef>
                <a:spcPts val="944"/>
              </a:spcBef>
              <a:buSzPct val="85714"/>
              <a:buFont typeface="RobotoRegular"/>
              <a:buAutoNum type="arabicPeriod"/>
              <a:tabLst>
                <a:tab pos="462280" algn="l"/>
              </a:tabLst>
            </a:pPr>
            <a:r>
              <a:rPr sz="1400" spc="-5" dirty="0">
                <a:latin typeface="Arimo"/>
                <a:cs typeface="Arimo"/>
              </a:rPr>
              <a:t>Sign up for IBM Academic Initiative Account using this</a:t>
            </a:r>
            <a:r>
              <a:rPr sz="1400" spc="-175" dirty="0">
                <a:solidFill>
                  <a:srgbClr val="0000FF"/>
                </a:solidFill>
                <a:latin typeface="Arimo"/>
                <a:cs typeface="Arimo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  <a:hlinkClick r:id="rId2"/>
              </a:rPr>
              <a:t>link</a:t>
            </a:r>
            <a:r>
              <a:rPr sz="1400" spc="-5" dirty="0">
                <a:latin typeface="Arimo"/>
                <a:cs typeface="Arimo"/>
              </a:rPr>
              <a:t>.</a:t>
            </a:r>
            <a:endParaRPr sz="1400">
              <a:latin typeface="Arimo"/>
              <a:cs typeface="Arimo"/>
            </a:endParaRPr>
          </a:p>
          <a:p>
            <a:pPr marL="461645" indent="-220979" algn="just">
              <a:lnSpc>
                <a:spcPct val="100000"/>
              </a:lnSpc>
              <a:spcBef>
                <a:spcPts val="1019"/>
              </a:spcBef>
              <a:buSzPct val="85714"/>
              <a:buFont typeface="RobotoRegular"/>
              <a:buAutoNum type="arabicPeriod"/>
              <a:tabLst>
                <a:tab pos="462280" algn="l"/>
              </a:tabLst>
            </a:pPr>
            <a:r>
              <a:rPr sz="1400" spc="-5" dirty="0">
                <a:latin typeface="Arimo"/>
                <a:cs typeface="Arimo"/>
              </a:rPr>
              <a:t>After this Sign up for IBM Cloud using</a:t>
            </a:r>
            <a:r>
              <a:rPr sz="1400" spc="-15" dirty="0">
                <a:solidFill>
                  <a:srgbClr val="0000FF"/>
                </a:solidFill>
                <a:latin typeface="Arimo"/>
                <a:cs typeface="Arimo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  <a:hlinkClick r:id="rId3"/>
              </a:rPr>
              <a:t>link</a:t>
            </a:r>
            <a:r>
              <a:rPr sz="1400" spc="-5" dirty="0">
                <a:latin typeface="Arimo"/>
                <a:cs typeface="Arimo"/>
              </a:rPr>
              <a:t>.</a:t>
            </a:r>
            <a:endParaRPr sz="1400">
              <a:latin typeface="Arimo"/>
              <a:cs typeface="Arimo"/>
            </a:endParaRPr>
          </a:p>
          <a:p>
            <a:pPr marL="469900" marR="10795" indent="-228600">
              <a:lnSpc>
                <a:spcPct val="120200"/>
              </a:lnSpc>
              <a:spcBef>
                <a:spcPts val="730"/>
              </a:spcBef>
              <a:buSzPct val="92307"/>
              <a:buFont typeface="RobotoRegular"/>
              <a:buAutoNum type="arabicPeriod"/>
              <a:tabLst>
                <a:tab pos="462280" algn="l"/>
              </a:tabLst>
            </a:pPr>
            <a:r>
              <a:rPr sz="1300" spc="-5" dirty="0">
                <a:latin typeface="Arimo"/>
                <a:cs typeface="Arimo"/>
              </a:rPr>
              <a:t>Go </a:t>
            </a:r>
            <a:r>
              <a:rPr sz="1300" dirty="0">
                <a:latin typeface="Arimo"/>
                <a:cs typeface="Arimo"/>
              </a:rPr>
              <a:t>to </a:t>
            </a:r>
            <a:r>
              <a:rPr sz="1300" spc="-5" dirty="0">
                <a:latin typeface="Arimo"/>
                <a:cs typeface="Arimo"/>
              </a:rPr>
              <a:t>IBM </a:t>
            </a:r>
            <a:r>
              <a:rPr sz="1300" spc="-15" dirty="0">
                <a:latin typeface="Arimo"/>
                <a:cs typeface="Arimo"/>
              </a:rPr>
              <a:t>Watson </a:t>
            </a:r>
            <a:r>
              <a:rPr sz="1300" spc="-5" dirty="0">
                <a:latin typeface="Arimo"/>
                <a:cs typeface="Arimo"/>
              </a:rPr>
              <a:t>IOT Platform by searching IOT platform </a:t>
            </a:r>
            <a:r>
              <a:rPr sz="1300" dirty="0">
                <a:latin typeface="Arimo"/>
                <a:cs typeface="Arimo"/>
              </a:rPr>
              <a:t>in </a:t>
            </a:r>
            <a:r>
              <a:rPr sz="1300" spc="-5" dirty="0">
                <a:latin typeface="Arimo"/>
                <a:cs typeface="Arimo"/>
              </a:rPr>
              <a:t>the catalogue  </a:t>
            </a:r>
            <a:r>
              <a:rPr sz="1300" dirty="0">
                <a:latin typeface="Arimo"/>
                <a:cs typeface="Arimo"/>
              </a:rPr>
              <a:t>in</a:t>
            </a:r>
            <a:endParaRPr sz="1300">
              <a:latin typeface="Arimo"/>
              <a:cs typeface="Arimo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Arimo"/>
                <a:cs typeface="Arimo"/>
              </a:rPr>
              <a:t>IBM</a:t>
            </a:r>
            <a:endParaRPr sz="1300">
              <a:latin typeface="Arimo"/>
              <a:cs typeface="Arim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Arimo"/>
                <a:cs typeface="Arimo"/>
              </a:rPr>
              <a:t>Cloud</a:t>
            </a:r>
            <a:endParaRPr sz="13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295790"/>
            <a:ext cx="5943599" cy="3343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8347697"/>
            <a:ext cx="582041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spc="-5" dirty="0">
                <a:latin typeface="Arimo"/>
                <a:cs typeface="Arimo"/>
              </a:rPr>
              <a:t>4.Go to the IOT Platform and now we will create </a:t>
            </a:r>
            <a:r>
              <a:rPr sz="1400" dirty="0">
                <a:latin typeface="Arimo"/>
                <a:cs typeface="Arimo"/>
              </a:rPr>
              <a:t>a </a:t>
            </a:r>
            <a:r>
              <a:rPr sz="1400" spc="-5" dirty="0">
                <a:latin typeface="Arimo"/>
                <a:cs typeface="Arimo"/>
              </a:rPr>
              <a:t>device here after which  we will get the credentials for IOT</a:t>
            </a:r>
            <a:r>
              <a:rPr sz="1400" spc="-35" dirty="0">
                <a:latin typeface="Arimo"/>
                <a:cs typeface="Arimo"/>
              </a:rPr>
              <a:t> </a:t>
            </a:r>
            <a:r>
              <a:rPr sz="1400" spc="-15" dirty="0">
                <a:latin typeface="Arimo"/>
                <a:cs typeface="Arimo"/>
              </a:rPr>
              <a:t>simulator.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038"/>
            <a:ext cx="575373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300" spc="-30" dirty="0">
                <a:latin typeface="Arimo"/>
                <a:cs typeface="Arimo"/>
              </a:rPr>
              <a:t>5.You </a:t>
            </a:r>
            <a:r>
              <a:rPr sz="1300" spc="-5" dirty="0">
                <a:latin typeface="Arimo"/>
                <a:cs typeface="Arimo"/>
              </a:rPr>
              <a:t>will get Device credentials save them </a:t>
            </a:r>
            <a:r>
              <a:rPr sz="1300" dirty="0">
                <a:latin typeface="Arimo"/>
                <a:cs typeface="Arimo"/>
              </a:rPr>
              <a:t>in a </a:t>
            </a:r>
            <a:r>
              <a:rPr sz="1300" spc="-5" dirty="0">
                <a:latin typeface="Arimo"/>
                <a:cs typeface="Arimo"/>
              </a:rPr>
              <a:t>notepad so that we connect </a:t>
            </a:r>
            <a:r>
              <a:rPr sz="1300" dirty="0">
                <a:latin typeface="Arimo"/>
                <a:cs typeface="Arimo"/>
              </a:rPr>
              <a:t>to  </a:t>
            </a:r>
            <a:r>
              <a:rPr sz="1300" spc="-5" dirty="0">
                <a:latin typeface="Arimo"/>
                <a:cs typeface="Arimo"/>
              </a:rPr>
              <a:t>IOT </a:t>
            </a:r>
            <a:r>
              <a:rPr sz="1300" spc="-10" dirty="0">
                <a:latin typeface="Arimo"/>
                <a:cs typeface="Arimo"/>
              </a:rPr>
              <a:t>simulator. </a:t>
            </a:r>
            <a:r>
              <a:rPr sz="1300" spc="-5" dirty="0">
                <a:latin typeface="Arimo"/>
                <a:cs typeface="Arimo"/>
              </a:rPr>
              <a:t>Go </a:t>
            </a:r>
            <a:r>
              <a:rPr sz="1300" dirty="0">
                <a:latin typeface="Arimo"/>
                <a:cs typeface="Arimo"/>
              </a:rPr>
              <a:t>to</a:t>
            </a:r>
            <a:r>
              <a:rPr sz="1300" dirty="0">
                <a:solidFill>
                  <a:srgbClr val="0000FF"/>
                </a:solidFill>
                <a:latin typeface="Arimo"/>
                <a:cs typeface="Arimo"/>
              </a:rPr>
              <a:t> 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  <a:hlinkClick r:id="rId2"/>
              </a:rPr>
              <a:t>link</a:t>
            </a:r>
            <a:r>
              <a:rPr sz="1300" spc="-5" dirty="0">
                <a:latin typeface="Arimo"/>
                <a:cs typeface="Arimo"/>
              </a:rPr>
              <a:t>for IOT simulator</a:t>
            </a:r>
            <a:r>
              <a:rPr sz="1050" spc="-5" dirty="0">
                <a:latin typeface="Arimo"/>
                <a:cs typeface="Arimo"/>
              </a:rPr>
              <a:t>. </a:t>
            </a:r>
            <a:r>
              <a:rPr sz="1300" spc="-5" dirty="0">
                <a:latin typeface="Arimo"/>
                <a:cs typeface="Arimo"/>
              </a:rPr>
              <a:t>The following screen appears</a:t>
            </a:r>
            <a:r>
              <a:rPr sz="1300" spc="15" dirty="0">
                <a:latin typeface="Arimo"/>
                <a:cs typeface="Arimo"/>
              </a:rPr>
              <a:t> </a:t>
            </a:r>
            <a:r>
              <a:rPr sz="1300" spc="-5" dirty="0">
                <a:latin typeface="Arimo"/>
                <a:cs typeface="Arimo"/>
              </a:rPr>
              <a:t>once</a:t>
            </a:r>
            <a:endParaRPr sz="1300">
              <a:latin typeface="Arimo"/>
              <a:cs typeface="Arimo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  <a:tabLst>
                <a:tab pos="1887855" algn="l"/>
                <a:tab pos="3877945" algn="l"/>
              </a:tabLst>
            </a:pPr>
            <a:r>
              <a:rPr sz="1400" spc="-5" dirty="0">
                <a:latin typeface="Arimo"/>
                <a:cs typeface="Arimo"/>
              </a:rPr>
              <a:t>your	simulator	</a:t>
            </a:r>
            <a:r>
              <a:rPr sz="1400" spc="-10" dirty="0">
                <a:latin typeface="Arimo"/>
                <a:cs typeface="Arimo"/>
              </a:rPr>
              <a:t>get’s</a:t>
            </a:r>
            <a:endParaRPr sz="1400">
              <a:latin typeface="Arimo"/>
              <a:cs typeface="Arimo"/>
            </a:endParaRPr>
          </a:p>
          <a:p>
            <a:pPr marL="24130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mo"/>
                <a:cs typeface="Arimo"/>
              </a:rPr>
              <a:t>connected.</a:t>
            </a:r>
            <a:endParaRPr sz="12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305052"/>
            <a:ext cx="5943599" cy="3343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5902325"/>
            <a:ext cx="5378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mo"/>
                <a:cs typeface="Arimo"/>
              </a:rPr>
              <a:t>6.</a:t>
            </a:r>
            <a:r>
              <a:rPr sz="1200" spc="-85" dirty="0">
                <a:latin typeface="Arimo"/>
                <a:cs typeface="Arimo"/>
              </a:rPr>
              <a:t> </a:t>
            </a:r>
            <a:r>
              <a:rPr sz="1350" dirty="0">
                <a:latin typeface="Arimo"/>
                <a:cs typeface="Arimo"/>
              </a:rPr>
              <a:t>Now</a:t>
            </a:r>
            <a:endParaRPr sz="13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521" y="5896038"/>
            <a:ext cx="4680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1400" spc="-5" dirty="0">
                <a:latin typeface="Arimo"/>
                <a:cs typeface="Arimo"/>
              </a:rPr>
              <a:t>in	the cloud we can </a:t>
            </a:r>
            <a:r>
              <a:rPr sz="1350" dirty="0">
                <a:latin typeface="Arimo"/>
                <a:cs typeface="Arimo"/>
              </a:rPr>
              <a:t>create cards to view the</a:t>
            </a:r>
            <a:r>
              <a:rPr sz="1350" spc="290" dirty="0">
                <a:latin typeface="Arimo"/>
                <a:cs typeface="Arimo"/>
              </a:rPr>
              <a:t> </a:t>
            </a:r>
            <a:r>
              <a:rPr sz="1350" dirty="0">
                <a:latin typeface="Arimo"/>
                <a:cs typeface="Arimo"/>
              </a:rPr>
              <a:t>simulator</a:t>
            </a:r>
            <a:endParaRPr sz="13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149975"/>
            <a:ext cx="40703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mo"/>
                <a:cs typeface="Arimo"/>
              </a:rPr>
              <a:t>data.</a:t>
            </a:r>
            <a:endParaRPr sz="135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4359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511675"/>
            <a:ext cx="597154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mo"/>
                <a:cs typeface="Arimo"/>
              </a:rPr>
              <a:t>Node-Red</a:t>
            </a:r>
            <a:endParaRPr sz="1800">
              <a:latin typeface="Arimo"/>
              <a:cs typeface="Arimo"/>
            </a:endParaRPr>
          </a:p>
          <a:p>
            <a:pPr marL="12700" marR="5080" algn="just">
              <a:lnSpc>
                <a:spcPct val="129600"/>
              </a:lnSpc>
              <a:spcBef>
                <a:spcPts val="1260"/>
              </a:spcBef>
            </a:pPr>
            <a:r>
              <a:rPr sz="1350" dirty="0">
                <a:latin typeface="Arimo"/>
                <a:cs typeface="Arimo"/>
              </a:rPr>
              <a:t>Now once we got the data in the cloud, we will use node red to get the data in  a web app. </a:t>
            </a:r>
            <a:r>
              <a:rPr sz="1350" spc="-75" dirty="0">
                <a:latin typeface="Arimo"/>
                <a:cs typeface="Arimo"/>
              </a:rPr>
              <a:t>To </a:t>
            </a:r>
            <a:r>
              <a:rPr sz="1350" dirty="0">
                <a:latin typeface="Arimo"/>
                <a:cs typeface="Arimo"/>
              </a:rPr>
              <a:t>install node-red in windows follow this </a:t>
            </a:r>
            <a:r>
              <a:rPr sz="13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mo"/>
                <a:cs typeface="Arimo"/>
                <a:hlinkClick r:id="rId3"/>
              </a:rPr>
              <a:t>link</a:t>
            </a:r>
            <a:r>
              <a:rPr sz="1350" spc="-5" dirty="0">
                <a:latin typeface="Arimo"/>
                <a:cs typeface="Arimo"/>
              </a:rPr>
              <a:t>. </a:t>
            </a:r>
            <a:r>
              <a:rPr sz="1350" dirty="0">
                <a:latin typeface="Arimo"/>
                <a:cs typeface="Arimo"/>
              </a:rPr>
              <a:t>After this we would  need to externally install IBM iot node in node red using the below</a:t>
            </a:r>
            <a:r>
              <a:rPr sz="1350" spc="-60" dirty="0">
                <a:latin typeface="Arimo"/>
                <a:cs typeface="Arimo"/>
              </a:rPr>
              <a:t> </a:t>
            </a:r>
            <a:r>
              <a:rPr sz="1350" dirty="0">
                <a:latin typeface="Arimo"/>
                <a:cs typeface="Arimo"/>
              </a:rPr>
              <a:t>code.</a:t>
            </a:r>
            <a:endParaRPr sz="13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400" b="1" spc="-5" dirty="0">
                <a:latin typeface="Arimo"/>
                <a:cs typeface="Arimo"/>
              </a:rPr>
              <a:t>Node-red-contrib-scx-ibmiotapp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Arimo"/>
                <a:cs typeface="Arimo"/>
              </a:rPr>
              <a:t>We </a:t>
            </a:r>
            <a:r>
              <a:rPr sz="1400" spc="-5" dirty="0">
                <a:latin typeface="Arimo"/>
                <a:cs typeface="Arimo"/>
              </a:rPr>
              <a:t>would need </a:t>
            </a:r>
            <a:r>
              <a:rPr sz="1400" dirty="0">
                <a:latin typeface="Arimo"/>
                <a:cs typeface="Arimo"/>
              </a:rPr>
              <a:t>3 </a:t>
            </a:r>
            <a:r>
              <a:rPr sz="1400" spc="-5" dirty="0">
                <a:latin typeface="Arimo"/>
                <a:cs typeface="Arimo"/>
              </a:rPr>
              <a:t>flows: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mo"/>
              <a:cs typeface="Arimo"/>
            </a:endParaRPr>
          </a:p>
          <a:p>
            <a:pPr marL="461645" indent="-220979">
              <a:lnSpc>
                <a:spcPct val="100000"/>
              </a:lnSpc>
              <a:buSzPct val="85714"/>
              <a:buFont typeface="RobotoRegular"/>
              <a:buAutoNum type="arabicPeriod"/>
              <a:tabLst>
                <a:tab pos="462280" algn="l"/>
              </a:tabLst>
            </a:pPr>
            <a:r>
              <a:rPr sz="1400" spc="-80" dirty="0">
                <a:latin typeface="Arimo"/>
                <a:cs typeface="Arimo"/>
              </a:rPr>
              <a:t>To </a:t>
            </a:r>
            <a:r>
              <a:rPr sz="1400" spc="-5" dirty="0">
                <a:latin typeface="Arimo"/>
                <a:cs typeface="Arimo"/>
              </a:rPr>
              <a:t>take the weather data from </a:t>
            </a:r>
            <a:r>
              <a:rPr sz="1400" spc="-10" dirty="0">
                <a:latin typeface="Arimo"/>
                <a:cs typeface="Arimo"/>
              </a:rPr>
              <a:t>OpenWeather</a:t>
            </a:r>
            <a:r>
              <a:rPr sz="1400" spc="-1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API.</a:t>
            </a:r>
            <a:endParaRPr sz="1400">
              <a:latin typeface="Arimo"/>
              <a:cs typeface="Arimo"/>
            </a:endParaRPr>
          </a:p>
          <a:p>
            <a:pPr marL="461645" indent="-220979">
              <a:lnSpc>
                <a:spcPct val="100000"/>
              </a:lnSpc>
              <a:spcBef>
                <a:spcPts val="944"/>
              </a:spcBef>
              <a:buSzPct val="85714"/>
              <a:buFont typeface="RobotoRegular"/>
              <a:buAutoNum type="arabicPeriod"/>
              <a:tabLst>
                <a:tab pos="462280" algn="l"/>
              </a:tabLst>
            </a:pPr>
            <a:r>
              <a:rPr sz="1400" spc="-80" dirty="0">
                <a:latin typeface="Arimo"/>
                <a:cs typeface="Arimo"/>
              </a:rPr>
              <a:t>To </a:t>
            </a:r>
            <a:r>
              <a:rPr sz="1400" spc="-5" dirty="0">
                <a:latin typeface="Arimo"/>
                <a:cs typeface="Arimo"/>
              </a:rPr>
              <a:t>take sensor data from the IBM</a:t>
            </a:r>
            <a:r>
              <a:rPr sz="1400" spc="60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cloud.</a:t>
            </a:r>
            <a:endParaRPr sz="1400">
              <a:latin typeface="Arimo"/>
              <a:cs typeface="Arimo"/>
            </a:endParaRPr>
          </a:p>
          <a:p>
            <a:pPr marL="461645" indent="-220979">
              <a:lnSpc>
                <a:spcPct val="100000"/>
              </a:lnSpc>
              <a:spcBef>
                <a:spcPts val="944"/>
              </a:spcBef>
              <a:buSzPct val="85714"/>
              <a:buFont typeface="RobotoRegular"/>
              <a:buAutoNum type="arabicPeriod"/>
              <a:tabLst>
                <a:tab pos="462280" algn="l"/>
              </a:tabLst>
            </a:pPr>
            <a:r>
              <a:rPr sz="1400" spc="-20" dirty="0">
                <a:latin typeface="Arimo"/>
                <a:cs typeface="Arimo"/>
              </a:rPr>
              <a:t>Finally, </a:t>
            </a:r>
            <a:r>
              <a:rPr sz="1400" spc="-5" dirty="0">
                <a:latin typeface="Arimo"/>
                <a:cs typeface="Arimo"/>
              </a:rPr>
              <a:t>to transfer the motor control data to the</a:t>
            </a:r>
            <a:r>
              <a:rPr sz="1400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cloud.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mo"/>
                <a:cs typeface="Arimo"/>
              </a:rPr>
              <a:t>Flow1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4359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8900" y="4286313"/>
            <a:ext cx="50260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Arimo"/>
                <a:cs typeface="Arimo"/>
              </a:rPr>
              <a:t>In this the settings for the function nodes and http nodes are as</a:t>
            </a:r>
            <a:r>
              <a:rPr sz="1250" spc="-35" dirty="0">
                <a:latin typeface="Arimo"/>
                <a:cs typeface="Arimo"/>
              </a:rPr>
              <a:t> </a:t>
            </a:r>
            <a:r>
              <a:rPr sz="1250" spc="-5" dirty="0">
                <a:latin typeface="Arimo"/>
                <a:cs typeface="Arimo"/>
              </a:rPr>
              <a:t>follows:</a:t>
            </a:r>
            <a:endParaRPr sz="12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743450"/>
            <a:ext cx="5943599" cy="3343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8112125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Regular"/>
                <a:cs typeface="RobotoRegular"/>
              </a:rPr>
              <a:t>F</a:t>
            </a:r>
            <a:r>
              <a:rPr sz="1200" spc="-40" dirty="0">
                <a:latin typeface="RobotoRegular"/>
                <a:cs typeface="RobotoRegular"/>
              </a:rPr>
              <a:t>L</a:t>
            </a:r>
            <a:r>
              <a:rPr sz="1200" dirty="0">
                <a:latin typeface="RobotoRegular"/>
                <a:cs typeface="RobotoRegular"/>
              </a:rPr>
              <a:t>O</a:t>
            </a:r>
            <a:r>
              <a:rPr sz="1200" spc="-40" dirty="0">
                <a:latin typeface="RobotoRegular"/>
                <a:cs typeface="RobotoRegular"/>
              </a:rPr>
              <a:t>W</a:t>
            </a:r>
            <a:r>
              <a:rPr sz="1200" dirty="0">
                <a:latin typeface="RobotoRegular"/>
                <a:cs typeface="RobotoRegular"/>
              </a:rPr>
              <a:t>-2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4359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480547"/>
            <a:ext cx="54451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1400" spc="-5" dirty="0">
                <a:latin typeface="Arimo"/>
                <a:cs typeface="Arimo"/>
              </a:rPr>
              <a:t>Now we need to put API in IBM IOT node which we can get form IBM  cloud from Apps</a:t>
            </a:r>
            <a:r>
              <a:rPr sz="1400" spc="-8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tab.</a:t>
            </a:r>
            <a:endParaRPr sz="14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105400"/>
            <a:ext cx="5943599" cy="3343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1700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RobotoRegular"/>
                <a:cs typeface="RobotoRegular"/>
              </a:rPr>
              <a:t>F</a:t>
            </a:r>
            <a:r>
              <a:rPr sz="1200" spc="-40" dirty="0">
                <a:latin typeface="RobotoRegular"/>
                <a:cs typeface="RobotoRegular"/>
              </a:rPr>
              <a:t>L</a:t>
            </a:r>
            <a:r>
              <a:rPr sz="1200" dirty="0">
                <a:latin typeface="RobotoRegular"/>
                <a:cs typeface="RobotoRegular"/>
              </a:rPr>
              <a:t>O</a:t>
            </a:r>
            <a:r>
              <a:rPr sz="1200" spc="-40" dirty="0">
                <a:latin typeface="RobotoRegular"/>
                <a:cs typeface="RobotoRegular"/>
              </a:rPr>
              <a:t>W</a:t>
            </a:r>
            <a:r>
              <a:rPr sz="1200" dirty="0">
                <a:latin typeface="RobotoRegular"/>
                <a:cs typeface="RobotoRegular"/>
              </a:rPr>
              <a:t>-3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133481"/>
            <a:ext cx="5943599" cy="3343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727606"/>
            <a:ext cx="226377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mo"/>
                <a:cs typeface="Arimo"/>
              </a:rPr>
              <a:t>Code for “Motor Status</a:t>
            </a:r>
            <a:r>
              <a:rPr sz="1300" spc="-50" dirty="0">
                <a:latin typeface="Arimo"/>
                <a:cs typeface="Arimo"/>
              </a:rPr>
              <a:t> </a:t>
            </a:r>
            <a:r>
              <a:rPr sz="1300" spc="-5" dirty="0">
                <a:latin typeface="Arimo"/>
                <a:cs typeface="Arimo"/>
              </a:rPr>
              <a:t>Check”</a:t>
            </a:r>
            <a:endParaRPr sz="13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400">
              <a:latin typeface="Arimo"/>
              <a:cs typeface="Arimo"/>
            </a:endParaRPr>
          </a:p>
          <a:p>
            <a:pPr marL="12700" marR="182880">
              <a:lnSpc>
                <a:spcPct val="136500"/>
              </a:lnSpc>
              <a:spcBef>
                <a:spcPts val="1045"/>
              </a:spcBef>
            </a:pPr>
            <a:r>
              <a:rPr sz="1100" spc="-5" dirty="0">
                <a:latin typeface="Arimo"/>
                <a:cs typeface="Arimo"/>
              </a:rPr>
              <a:t>if(msg.payload === true)  </a:t>
            </a:r>
            <a:r>
              <a:rPr sz="1050" dirty="0">
                <a:latin typeface="Arimo"/>
                <a:cs typeface="Arimo"/>
              </a:rPr>
              <a:t>msg.payload =</a:t>
            </a:r>
            <a:r>
              <a:rPr sz="1050" spc="-100" dirty="0">
                <a:latin typeface="Arimo"/>
                <a:cs typeface="Arimo"/>
              </a:rPr>
              <a:t> </a:t>
            </a:r>
            <a:r>
              <a:rPr sz="1050" dirty="0">
                <a:latin typeface="Arimo"/>
                <a:cs typeface="Arimo"/>
              </a:rPr>
              <a:t>'{"command":"ON"}'  </a:t>
            </a:r>
            <a:r>
              <a:rPr sz="1100" spc="-5" dirty="0">
                <a:latin typeface="Arimo"/>
                <a:cs typeface="Arimo"/>
              </a:rPr>
              <a:t>else</a:t>
            </a:r>
            <a:endParaRPr sz="11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Arimo"/>
                <a:cs typeface="Arimo"/>
              </a:rPr>
              <a:t>msg.payload </a:t>
            </a:r>
            <a:r>
              <a:rPr sz="1000" dirty="0">
                <a:latin typeface="Arimo"/>
                <a:cs typeface="Arimo"/>
              </a:rPr>
              <a:t>=</a:t>
            </a:r>
            <a:r>
              <a:rPr sz="1000" spc="-15" dirty="0">
                <a:latin typeface="Arimo"/>
                <a:cs typeface="Arimo"/>
              </a:rPr>
              <a:t> </a:t>
            </a:r>
            <a:r>
              <a:rPr sz="1000" spc="-5" dirty="0">
                <a:latin typeface="Arimo"/>
                <a:cs typeface="Arimo"/>
              </a:rPr>
              <a:t>'{"command":"OFF"}'</a:t>
            </a:r>
            <a:endParaRPr sz="10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5" dirty="0">
                <a:latin typeface="Arimo"/>
                <a:cs typeface="Arimo"/>
              </a:rPr>
              <a:t>return</a:t>
            </a:r>
            <a:r>
              <a:rPr sz="1100" spc="-10" dirty="0">
                <a:latin typeface="Arimo"/>
                <a:cs typeface="Arimo"/>
              </a:rPr>
              <a:t> </a:t>
            </a:r>
            <a:r>
              <a:rPr sz="1100" spc="-5" dirty="0">
                <a:latin typeface="Arimo"/>
                <a:cs typeface="Arimo"/>
              </a:rPr>
              <a:t>msg;</a:t>
            </a:r>
            <a:endParaRPr sz="11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019988"/>
            <a:ext cx="255460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mo"/>
                <a:cs typeface="Arimo"/>
              </a:rPr>
              <a:t>Code for</a:t>
            </a:r>
            <a:r>
              <a:rPr sz="1400" spc="-15" dirty="0">
                <a:latin typeface="Arimo"/>
                <a:cs typeface="Arimo"/>
              </a:rPr>
              <a:t> </a:t>
            </a:r>
            <a:r>
              <a:rPr sz="1400" spc="-5" dirty="0">
                <a:latin typeface="Arimo"/>
                <a:cs typeface="Arimo"/>
              </a:rPr>
              <a:t>“status”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mo"/>
              <a:cs typeface="Arimo"/>
            </a:endParaRPr>
          </a:p>
          <a:p>
            <a:pPr marL="12700" marR="365760">
              <a:lnSpc>
                <a:spcPct val="134700"/>
              </a:lnSpc>
            </a:pPr>
            <a:r>
              <a:rPr sz="1050" dirty="0">
                <a:latin typeface="Arimo"/>
                <a:cs typeface="Arimo"/>
              </a:rPr>
              <a:t>var</a:t>
            </a:r>
            <a:r>
              <a:rPr sz="1050" spc="-100" dirty="0">
                <a:latin typeface="Arimo"/>
                <a:cs typeface="Arimo"/>
              </a:rPr>
              <a:t> </a:t>
            </a:r>
            <a:r>
              <a:rPr sz="1050" dirty="0">
                <a:latin typeface="Arimo"/>
                <a:cs typeface="Arimo"/>
              </a:rPr>
              <a:t>data=JSON.parse(msg.payload);  </a:t>
            </a:r>
            <a:r>
              <a:rPr sz="1100" spc="-5" dirty="0">
                <a:latin typeface="Arimo"/>
                <a:cs typeface="Arimo"/>
              </a:rPr>
              <a:t>msg.payload=data.command;  return</a:t>
            </a:r>
            <a:r>
              <a:rPr sz="1100" spc="-10" dirty="0">
                <a:latin typeface="Arimo"/>
                <a:cs typeface="Arimo"/>
              </a:rPr>
              <a:t> </a:t>
            </a:r>
            <a:r>
              <a:rPr sz="1100" spc="-5" dirty="0">
                <a:latin typeface="Arimo"/>
                <a:cs typeface="Arimo"/>
              </a:rPr>
              <a:t>msg;</a:t>
            </a:r>
            <a:endParaRPr sz="11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5" dirty="0">
                <a:latin typeface="Arimo"/>
                <a:cs typeface="Arimo"/>
              </a:rPr>
              <a:t>Settings for </a:t>
            </a:r>
            <a:r>
              <a:rPr sz="1300" spc="-10" dirty="0">
                <a:latin typeface="Arimo"/>
                <a:cs typeface="Arimo"/>
              </a:rPr>
              <a:t>“MOTOR” </a:t>
            </a:r>
            <a:r>
              <a:rPr sz="1300" spc="-5" dirty="0">
                <a:latin typeface="Arimo"/>
                <a:cs typeface="Arimo"/>
              </a:rPr>
              <a:t>and</a:t>
            </a:r>
            <a:r>
              <a:rPr sz="1300" spc="-25" dirty="0">
                <a:latin typeface="Arimo"/>
                <a:cs typeface="Arimo"/>
              </a:rPr>
              <a:t> </a:t>
            </a:r>
            <a:r>
              <a:rPr sz="1300" spc="-5" dirty="0">
                <a:latin typeface="Arimo"/>
                <a:cs typeface="Arimo"/>
              </a:rPr>
              <a:t>Buttons</a:t>
            </a:r>
            <a:endParaRPr sz="1300">
              <a:latin typeface="Arimo"/>
              <a:cs typeface="Arimo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979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Arimo</vt:lpstr>
      <vt:lpstr>Calibri</vt:lpstr>
      <vt:lpstr>RobotoRegular</vt:lpstr>
      <vt:lpstr>Office Theme</vt:lpstr>
      <vt:lpstr>PowerPoint Presentation</vt:lpstr>
      <vt:lpstr>SMART AGRICULTURE SYSTEM  BASED ON IOT</vt:lpstr>
      <vt:lpstr>PowerPoint Presentation</vt:lpstr>
      <vt:lpstr>Getting Sensor Inputs into IBM Cloud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 kumar</cp:lastModifiedBy>
  <cp:revision>1</cp:revision>
  <dcterms:created xsi:type="dcterms:W3CDTF">2020-06-12T11:01:20Z</dcterms:created>
  <dcterms:modified xsi:type="dcterms:W3CDTF">2020-06-12T11:11:25Z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2020-06-12T00:00:00Z</vt:filetime>
  </property>
</Properties>
</file>