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-7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FB979-399F-4FCB-9994-D90FC0512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059BFF-0E12-4FCC-9E6D-494BFC67B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12FC7A-11CE-4488-BEB8-D4162CC6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2B54E2-F2E5-4424-8FD8-D6398B58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5C81A0-B1FC-4B4E-9080-21268F90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12EBFE-A8FC-48DA-BE99-5ED91F0A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3364E6-09BF-418E-A757-D88BFA08A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9B99D9-14C0-497C-9C0F-E5638C7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51D48A-8C4F-49A3-8C50-0355B9D6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8A666B-5EC4-4C1A-98D3-2E8BAED8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2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D1FA294-24A6-4EDE-9E1F-9272781C1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74F895-6030-4F8D-A4C5-0E952FB66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13B049-0458-4077-B6BE-81B68CBD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3A6954-EA80-4244-A766-8EAB9F95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73285-C6CC-4426-BC64-C32A1DE6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25DB1-1FB1-4C10-A1CB-235AFF70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42D72F-B1CA-46AE-B6F6-A3415B5E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F3AAEF-D37F-4128-8586-D0320F3A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B28A83-49A4-4ED4-8F6F-4A750646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CA5186-9812-43AD-9224-1C8F3FBA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47341-FE7B-4B18-978B-B2795E11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6ED64B-AAA8-4183-ADB8-A0A01855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970EC-1D82-4001-AD34-6325552A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C429EF-9238-49F9-A1EA-3B55DD8F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8ACC75-4CA0-4FEA-8A46-C8FE1E01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3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66234-101A-44BB-B0B3-72F150F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D74452-0858-4467-A15C-5AFCF75F0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F7EC22-E83E-4AFC-B983-05492E3D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4E7895-75A7-4C23-A388-567F5EFF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84FD31-A892-4FDC-BC50-A2A2020A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838BB7-1F05-4B4B-9BDA-CB8D9D48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5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861BB-1A39-4758-8E2A-22F92978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6C9FAA-159C-44BA-8726-C566F94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F43961-0C84-4C8E-B6C5-4E941A06C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490648-F5E6-4187-ADD3-9E30B69E6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A42E2A-798B-4911-B10C-CC9FD1919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47BE37-CD88-4083-B5A4-92054E4B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A00715-F477-4DBD-B497-C72CD145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601B625-168A-489A-A06E-A97469D8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614A8-A74D-4455-84D3-94EF5797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B791136-6805-455D-9E88-9DF6AECA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53BA8C-C0AC-476E-9E0D-F44B218A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B081EB-7D29-4BE2-B4F3-AB4CB12D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21DA70-D0AF-4D4B-B147-944C0FDF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9B7291-CED1-453B-9E0F-34962B99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DAD2C5-81C8-40AA-A1EF-20231546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0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74964-3AA0-4C4B-B8E9-85DD0E7E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40109F-CC41-4665-904B-08753613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F72BD9-17A9-43EB-A051-D9374F3B4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074F42-867D-4220-87F9-B96DB19F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FB3F65-1391-49FA-B394-00F428AD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EB92B1-E4D6-4327-8AEC-9224B94B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2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E9403-14A6-4FEF-8B3C-C2F5069E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44487DA-BBC5-410E-99A5-3CFBB42FF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A6E4AB-A12A-41CB-9298-B3BE130D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170804-4183-4549-A9B9-73227A8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FA08F6-D87B-4EFA-A6B1-2B5334FE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411680-6058-4C74-9AAD-1E083EF2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1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21860D8-2A1C-44F1-8095-B0E3DE7F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BF9A50-BACC-4901-ACD5-20B6779E7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EFC137-F76A-4D32-82AF-F106B195C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8AC2-0E0D-4714-BA9E-9D35688CFC2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68DDA4-2842-4F24-BDDA-F5F8C061F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A5D01C-EFAF-41B8-A967-89A6CCD4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320216-4C7C-48E6-BDCC-9DC05B3B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87709"/>
            <a:ext cx="11487150" cy="157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College: Thakur College of Engineering &amp; Technology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Branch/Semester: Electronics/6th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3F3D28-5373-49B2-9EB5-F5C1EA74F9BF}"/>
              </a:ext>
            </a:extLst>
          </p:cNvPr>
          <p:cNvSpPr txBox="1"/>
          <p:nvPr/>
        </p:nvSpPr>
        <p:spPr>
          <a:xfrm>
            <a:off x="130629" y="131564"/>
            <a:ext cx="79629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>
                <a:solidFill>
                  <a:schemeClr val="bg1"/>
                </a:solidFill>
              </a:rPr>
              <a:t>Name</a:t>
            </a:r>
            <a:r>
              <a:rPr lang="en-US" sz="4300" dirty="0" smtClean="0">
                <a:solidFill>
                  <a:schemeClr val="bg1"/>
                </a:solidFill>
              </a:rPr>
              <a:t>: </a:t>
            </a:r>
            <a:r>
              <a:rPr lang="en-US" sz="4300" dirty="0" err="1" smtClean="0">
                <a:solidFill>
                  <a:schemeClr val="bg1"/>
                </a:solidFill>
              </a:rPr>
              <a:t>Swapnil</a:t>
            </a:r>
            <a:r>
              <a:rPr lang="en-US" sz="4300" dirty="0" smtClean="0">
                <a:solidFill>
                  <a:schemeClr val="bg1"/>
                </a:solidFill>
              </a:rPr>
              <a:t> </a:t>
            </a:r>
            <a:r>
              <a:rPr lang="en-US" sz="4300" dirty="0" err="1" smtClean="0">
                <a:solidFill>
                  <a:schemeClr val="bg1"/>
                </a:solidFill>
              </a:rPr>
              <a:t>Santosh</a:t>
            </a:r>
            <a:r>
              <a:rPr lang="en-US" sz="4300" dirty="0" smtClean="0">
                <a:solidFill>
                  <a:schemeClr val="bg1"/>
                </a:solidFill>
              </a:rPr>
              <a:t> </a:t>
            </a:r>
            <a:r>
              <a:rPr lang="en-US" sz="4300" dirty="0" err="1" smtClean="0">
                <a:solidFill>
                  <a:schemeClr val="bg1"/>
                </a:solidFill>
              </a:rPr>
              <a:t>Thorave</a:t>
            </a:r>
            <a:endParaRPr lang="en-IN" sz="4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32A9F-9D69-4138-9BB0-AD7D0D39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7977" y="228600"/>
            <a:ext cx="7544023" cy="1415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Agriculture System Based On IOT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9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E25178-366D-4E2F-B560-FFF77FC327D8}"/>
              </a:ext>
            </a:extLst>
          </p:cNvPr>
          <p:cNvPicPr/>
          <p:nvPr/>
        </p:nvPicPr>
        <p:blipFill rotWithShape="1">
          <a:blip r:embed="rId2"/>
          <a:srcRect t="7169" b="10294"/>
          <a:stretch/>
        </p:blipFill>
        <p:spPr bwMode="auto">
          <a:xfrm>
            <a:off x="2248535" y="1480185"/>
            <a:ext cx="7694930" cy="4606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276F62-7EE6-4C28-89EA-598FC0935A72}"/>
              </a:ext>
            </a:extLst>
          </p:cNvPr>
          <p:cNvSpPr txBox="1"/>
          <p:nvPr/>
        </p:nvSpPr>
        <p:spPr>
          <a:xfrm>
            <a:off x="619125" y="361950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Block Diagram: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0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54449F-84CB-4F26-A3F3-020E4028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Future </a:t>
            </a:r>
            <a:r>
              <a:rPr lang="en-US" smtClean="0">
                <a:solidFill>
                  <a:schemeClr val="bg1"/>
                </a:solidFill>
              </a:rPr>
              <a:t>Scope: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44D659-3B39-4514-BA4B-57A96267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dirty="0">
                <a:solidFill>
                  <a:schemeClr val="bg1"/>
                </a:solidFill>
              </a:rPr>
              <a:t>•Weeding and pest control are both critical aspects of plant maintenance and tasks that are perfect for autonomous robots.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•We can also implement machines for weeding and pest control purpose.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•Seeding can be improved with seeding machines, which can cover more ground much faster than a human.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• Even the movement of animals can be monitored which may destroy the crops in agricultural field and in case of any discrepancy send a SMS notification as well.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49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Smart Agriculture System Based On IOT</vt:lpstr>
      <vt:lpstr>PowerPoint Presentation</vt:lpstr>
      <vt:lpstr>Future Scope: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akshata parulekar</dc:creator>
  <cp:lastModifiedBy>Admin</cp:lastModifiedBy>
  <cp:revision>6</cp:revision>
  <dcterms:created xsi:type="dcterms:W3CDTF">2020-06-16T11:18:14Z</dcterms:created>
  <dcterms:modified xsi:type="dcterms:W3CDTF">2020-06-16T12:45:29Z</dcterms:modified>
</cp:coreProperties>
</file>