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1104" y="-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B1773-FB03-464A-80D4-BD5257F5F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Smart Agriculture Using </a:t>
            </a:r>
            <a:r>
              <a:rPr lang="en-IN" sz="6000" dirty="0" err="1"/>
              <a:t>iot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9A16B-539C-4E2C-BAAC-C093154BF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Ambati</a:t>
            </a:r>
            <a:r>
              <a:rPr lang="en-IN" dirty="0" smtClean="0"/>
              <a:t> </a:t>
            </a:r>
            <a:r>
              <a:rPr lang="en-IN" dirty="0" err="1" smtClean="0"/>
              <a:t>Venkata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Nithin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35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Project Description: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71079-E4D5-45F7-9EF9-FF273F97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US" sz="2800" dirty="0"/>
              <a:t>Smart Agriculture System based on IoT can monitor soil moisture and climatic conditions to grow and yield a good crop.</a:t>
            </a:r>
          </a:p>
          <a:p>
            <a:r>
              <a:rPr lang="en-US" sz="2800" dirty="0"/>
              <a:t>The farmer can also get the real time weather forecasting data by using external platforms like Open Weather API.</a:t>
            </a:r>
          </a:p>
          <a:p>
            <a:r>
              <a:rPr lang="en-US" sz="2800" dirty="0"/>
              <a:t>Farmer can automatically control </a:t>
            </a:r>
            <a:r>
              <a:rPr lang="en-US" sz="2800" dirty="0" err="1"/>
              <a:t>th</a:t>
            </a:r>
            <a:r>
              <a:rPr lang="en-US" sz="2800" dirty="0"/>
              <a:t> motor using the mobile application</a:t>
            </a:r>
          </a:p>
          <a:p>
            <a:r>
              <a:rPr lang="en-US" sz="2800" dirty="0"/>
              <a:t>We used the Online IoT simulator for getting the Temperature, Humidity and Soil Moisture values.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16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71079-E4D5-45F7-9EF9-FF273F97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IBM CLOUD</a:t>
            </a:r>
          </a:p>
          <a:p>
            <a:r>
              <a:rPr lang="en-IN" sz="2800" dirty="0"/>
              <a:t>NODERED</a:t>
            </a:r>
          </a:p>
          <a:p>
            <a:r>
              <a:rPr lang="en-IN" sz="2800" dirty="0"/>
              <a:t>IOT WATSON SIMULATOR</a:t>
            </a:r>
          </a:p>
          <a:p>
            <a:r>
              <a:rPr lang="en-IN" sz="2800" dirty="0"/>
              <a:t>PYTHON</a:t>
            </a:r>
          </a:p>
          <a:p>
            <a:r>
              <a:rPr lang="en-IN" sz="2800" dirty="0"/>
              <a:t>OPEN WEATHER API</a:t>
            </a:r>
          </a:p>
          <a:p>
            <a:r>
              <a:rPr lang="en-IN" sz="2800" dirty="0"/>
              <a:t>IBM IOT PLATFORM</a:t>
            </a:r>
          </a:p>
        </p:txBody>
      </p:sp>
    </p:spTree>
    <p:extLst>
      <p:ext uri="{BB962C8B-B14F-4D97-AF65-F5344CB8AC3E}">
        <p14:creationId xmlns:p14="http://schemas.microsoft.com/office/powerpoint/2010/main" val="5185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Technical Specifications: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5B13F34-237C-4775-8766-F2BD465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IBM CLOUD</a:t>
            </a:r>
          </a:p>
          <a:p>
            <a:pPr marL="0" indent="0">
              <a:buNone/>
            </a:pPr>
            <a:r>
              <a:rPr lang="en-US" dirty="0"/>
              <a:t>The platform is built to support your needs. You can deploy cloud-native apps while also ensuring workload portability. The IBM® cloud platform combines platform as a service (PaaS) with infrastructure as a service (IaaS) to provide an integrated experience.</a:t>
            </a:r>
            <a:endParaRPr lang="en-IN" sz="2800" dirty="0"/>
          </a:p>
          <a:p>
            <a:r>
              <a:rPr lang="en-IN" sz="2800" dirty="0"/>
              <a:t>NODERED</a:t>
            </a:r>
          </a:p>
          <a:p>
            <a:pPr marL="0" indent="0">
              <a:buNone/>
            </a:pPr>
            <a:r>
              <a:rPr lang="en-US" dirty="0"/>
              <a:t>Node-RED is built on Node.js, taking full advantage of its event-driven, non-blocking model. This makes it ideal to run at the edge of the network on low-cost hardware such as the Raspberry Pi as well as in the cloud.</a:t>
            </a:r>
          </a:p>
          <a:p>
            <a:r>
              <a:rPr lang="en-IN" sz="2800" dirty="0"/>
              <a:t>OPEN WEATHER API</a:t>
            </a:r>
          </a:p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WeatherMap</a:t>
            </a:r>
            <a:r>
              <a:rPr lang="en-US" dirty="0"/>
              <a:t> is an online service that provides weather data.  It provides current weather data, forecasts and historical data to more than 2 million customer.</a:t>
            </a:r>
            <a:endParaRPr lang="en-IN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46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EF9E5-D099-45B0-9F2A-8087C7D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Activities: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5B13F34-237C-4775-8766-F2BD465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772"/>
            <a:ext cx="9601200" cy="4091609"/>
          </a:xfrm>
        </p:spPr>
        <p:txBody>
          <a:bodyPr>
            <a:noAutofit/>
          </a:bodyPr>
          <a:lstStyle/>
          <a:p>
            <a:r>
              <a:rPr lang="en-IN" sz="2800" dirty="0"/>
              <a:t>Install all the required nodes in </a:t>
            </a:r>
            <a:r>
              <a:rPr lang="en-IN" sz="2800" dirty="0" err="1"/>
              <a:t>nodered</a:t>
            </a:r>
            <a:endParaRPr lang="en-IN" sz="2800" dirty="0"/>
          </a:p>
          <a:p>
            <a:r>
              <a:rPr lang="en-US" sz="2800" dirty="0"/>
              <a:t>Check whether IOT Device is receiving the data from IOT simulator in IBM Watson IoT platform</a:t>
            </a:r>
          </a:p>
          <a:p>
            <a:r>
              <a:rPr lang="en-US" sz="2800" dirty="0"/>
              <a:t>Configure Node-red to get Data from </a:t>
            </a:r>
            <a:r>
              <a:rPr lang="en-US" sz="2800" dirty="0" err="1"/>
              <a:t>iot</a:t>
            </a:r>
            <a:r>
              <a:rPr lang="en-US" sz="2800" dirty="0"/>
              <a:t> device</a:t>
            </a:r>
          </a:p>
          <a:p>
            <a:r>
              <a:rPr lang="en-US" sz="2800" dirty="0"/>
              <a:t>Create the Web UI to visualize the indoor weather parameters and control the motor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8437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</TotalTime>
  <Words>190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Smart Agriculture Using iot</vt:lpstr>
      <vt:lpstr>Project Description:  </vt:lpstr>
      <vt:lpstr>Software used:</vt:lpstr>
      <vt:lpstr>Technical Specifications:</vt:lpstr>
      <vt:lpstr>Activities: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Using iot</dc:title>
  <dc:creator>Abhishek Nakka</dc:creator>
  <cp:lastModifiedBy>USER</cp:lastModifiedBy>
  <cp:revision>4</cp:revision>
  <dcterms:created xsi:type="dcterms:W3CDTF">2020-06-14T07:16:38Z</dcterms:created>
  <dcterms:modified xsi:type="dcterms:W3CDTF">2020-06-18T15:23:23Z</dcterms:modified>
</cp:coreProperties>
</file>