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B979-399F-4FCB-9994-D90FC0512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59BFF-0E12-4FCC-9E6D-494BFC67B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2FC7A-11CE-4488-BEB8-D4162CC6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8AC2-0E0D-4714-BA9E-9D35688CFC2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B54E2-F2E5-4424-8FD8-D6398B58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C81A0-B1FC-4B4E-9080-21268F90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8B-9D38-4CBF-9428-F50CA820F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6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EBFE-A8FC-48DA-BE99-5ED91F0A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364E6-09BF-418E-A757-D88BFA08A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B99D9-14C0-497C-9C0F-E5638C78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8AC2-0E0D-4714-BA9E-9D35688CFC2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1D48A-8C4F-49A3-8C50-0355B9D6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A666B-5EC4-4C1A-98D3-2E8BAED8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8B-9D38-4CBF-9428-F50CA820F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02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FA294-24A6-4EDE-9E1F-9272781C1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4F895-6030-4F8D-A4C5-0E952FB66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3B049-0458-4077-B6BE-81B68CBD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8AC2-0E0D-4714-BA9E-9D35688CFC2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A6954-EA80-4244-A766-8EAB9F95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73285-C6CC-4426-BC64-C32A1DE6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8B-9D38-4CBF-9428-F50CA820F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3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5DB1-1FB1-4C10-A1CB-235AFF70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2D72F-B1CA-46AE-B6F6-A3415B5E9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3AAEF-D37F-4128-8586-D0320F3A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8AC2-0E0D-4714-BA9E-9D35688CFC2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28A83-49A4-4ED4-8F6F-4A750646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A5186-9812-43AD-9224-1C8F3FBA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8B-9D38-4CBF-9428-F50CA820F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99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7341-FE7B-4B18-978B-B2795E116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ED64B-AAA8-4183-ADB8-A0A018552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970EC-1D82-4001-AD34-6325552A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8AC2-0E0D-4714-BA9E-9D35688CFC2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429EF-9238-49F9-A1EA-3B55DD8F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ACC75-4CA0-4FEA-8A46-C8FE1E01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8B-9D38-4CBF-9428-F50CA820F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83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6234-101A-44BB-B0B3-72F150FD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74452-0858-4467-A15C-5AFCF75F0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7EC22-E83E-4AFC-B983-05492E3D7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E7895-75A7-4C23-A388-567F5EFF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8AC2-0E0D-4714-BA9E-9D35688CFC2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FD31-A892-4FDC-BC50-A2A2020A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38BB7-1F05-4B4B-9BDA-CB8D9D48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8B-9D38-4CBF-9428-F50CA820F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95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61BB-1A39-4758-8E2A-22F92978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C9FAA-159C-44BA-8726-C566F940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43961-0C84-4C8E-B6C5-4E941A06C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90648-F5E6-4187-ADD3-9E30B69E6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42E2A-798B-4911-B10C-CC9FD1919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7BE37-CD88-4083-B5A4-92054E4B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8AC2-0E0D-4714-BA9E-9D35688CFC2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00715-F477-4DBD-B497-C72CD145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1B625-168A-489A-A06E-A97469D8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8B-9D38-4CBF-9428-F50CA820F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86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14A8-A74D-4455-84D3-94EF5797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791136-6805-455D-9E88-9DF6AECA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8AC2-0E0D-4714-BA9E-9D35688CFC2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3BA8C-C0AC-476E-9E0D-F44B218A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081EB-7D29-4BE2-B4F3-AB4CB12D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8B-9D38-4CBF-9428-F50CA820F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5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1DA70-D0AF-4D4B-B147-944C0FDF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8AC2-0E0D-4714-BA9E-9D35688CFC2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B7291-CED1-453B-9E0F-34962B99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AD2C5-81C8-40AA-A1EF-20231546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8B-9D38-4CBF-9428-F50CA820F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80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4964-3AA0-4C4B-B8E9-85DD0E7EB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0109F-CC41-4665-904B-08753613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72BD9-17A9-43EB-A051-D9374F3B4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74F42-867D-4220-87F9-B96DB19F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8AC2-0E0D-4714-BA9E-9D35688CFC2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B3F65-1391-49FA-B394-00F428AD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B92B1-E4D6-4327-8AEC-9224B94B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8B-9D38-4CBF-9428-F50CA820F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22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9403-14A6-4FEF-8B3C-C2F5069E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487DA-BBC5-410E-99A5-3CFBB42FF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6E4AB-A12A-41CB-9298-B3BE130D6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70804-4183-4549-A9B9-73227A83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8AC2-0E0D-4714-BA9E-9D35688CFC2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A08F6-D87B-4EFA-A6B1-2B5334FE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11680-6058-4C74-9AAD-1E083EF2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8B-9D38-4CBF-9428-F50CA820F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41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860D8-2A1C-44F1-8095-B0E3DE7F2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F9A50-BACC-4901-ACD5-20B6779E7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FC137-F76A-4D32-82AF-F106B195C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C8AC2-0E0D-4714-BA9E-9D35688CFC2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8DDA4-2842-4F24-BDDA-F5F8C061F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5D01C-EFAF-41B8-A967-89A6CCD40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4D8B-9D38-4CBF-9428-F50CA820F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8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20216-4C7C-48E6-BDCC-9DC05B3B9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2839909"/>
            <a:ext cx="11487150" cy="1571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College: Thakur College of Engineering &amp; Technology</a:t>
            </a:r>
          </a:p>
          <a:p>
            <a:pPr marL="0" indent="0">
              <a:buNone/>
            </a:pPr>
            <a:r>
              <a:rPr lang="en-US" sz="3200" dirty="0"/>
              <a:t>Branch/Semester: Electronics/6th</a:t>
            </a: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3F3D28-5373-49B2-9EB5-F5C1EA74F9BF}"/>
              </a:ext>
            </a:extLst>
          </p:cNvPr>
          <p:cNvSpPr txBox="1"/>
          <p:nvPr/>
        </p:nvSpPr>
        <p:spPr>
          <a:xfrm>
            <a:off x="76200" y="1978164"/>
            <a:ext cx="79629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00" dirty="0"/>
              <a:t>Name: Akshata Arun Parulekar</a:t>
            </a:r>
            <a:endParaRPr lang="en-IN" sz="4300" dirty="0"/>
          </a:p>
        </p:txBody>
      </p:sp>
    </p:spTree>
    <p:extLst>
      <p:ext uri="{BB962C8B-B14F-4D97-AF65-F5344CB8AC3E}">
        <p14:creationId xmlns:p14="http://schemas.microsoft.com/office/powerpoint/2010/main" val="258230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2A9F-9D69-4138-9BB0-AD7D0D391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947" y="656008"/>
            <a:ext cx="9558106" cy="23876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Agriculture System Based On IOT</a:t>
            </a:r>
            <a:endParaRPr lang="en-IN" dirty="0">
              <a:solidFill>
                <a:schemeClr val="accent3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09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E25178-366D-4E2F-B560-FFF77FC327D8}"/>
              </a:ext>
            </a:extLst>
          </p:cNvPr>
          <p:cNvPicPr/>
          <p:nvPr/>
        </p:nvPicPr>
        <p:blipFill rotWithShape="1">
          <a:blip r:embed="rId2"/>
          <a:srcRect t="7169" b="10294"/>
          <a:stretch/>
        </p:blipFill>
        <p:spPr bwMode="auto">
          <a:xfrm>
            <a:off x="2248535" y="1480185"/>
            <a:ext cx="7694930" cy="46062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276F62-7EE6-4C28-89EA-598FC0935A72}"/>
              </a:ext>
            </a:extLst>
          </p:cNvPr>
          <p:cNvSpPr txBox="1"/>
          <p:nvPr/>
        </p:nvSpPr>
        <p:spPr>
          <a:xfrm>
            <a:off x="619125" y="361950"/>
            <a:ext cx="622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Block Diagram: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56040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449F-84CB-4F26-A3F3-020E4028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65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Future Scope: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4D659-3B39-4514-BA4B-57A96267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Weeding and pest control are both critical aspects of plant maintenance and tasks that are perfect for autonomous robots. </a:t>
            </a:r>
          </a:p>
          <a:p>
            <a:r>
              <a:rPr lang="en-US" dirty="0"/>
              <a:t>We can also implement machines for weeding and pest control purpose. </a:t>
            </a:r>
          </a:p>
          <a:p>
            <a:r>
              <a:rPr lang="en-US" dirty="0"/>
              <a:t>Seeding can be improved with seeding machines, which can cover more ground much faster than a human.</a:t>
            </a:r>
          </a:p>
          <a:p>
            <a:r>
              <a:rPr lang="en-US" dirty="0"/>
              <a:t> Even the movement of animals can be monitored which may destroy the crops in agricultural field and in case of any discrepancy send a SMS notification as well.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097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113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Smart Agriculture System Based On IOT</vt:lpstr>
      <vt:lpstr>PowerPoint Presentation</vt:lpstr>
      <vt:lpstr>Future Scope: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akshata parulekar</dc:creator>
  <cp:lastModifiedBy>akshata parulekar</cp:lastModifiedBy>
  <cp:revision>6</cp:revision>
  <dcterms:created xsi:type="dcterms:W3CDTF">2020-06-16T11:18:14Z</dcterms:created>
  <dcterms:modified xsi:type="dcterms:W3CDTF">2020-06-16T12:44:26Z</dcterms:modified>
</cp:coreProperties>
</file>