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90CAB-0344-3ED2-B3FF-DE3CC0FA2F5E}" v="736" dt="2020-06-18T21:30:16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4F993-1C66-4F50-8592-8D19316B27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ECE983-85AE-4C89-AE11-B3BA12B61AB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goal of this project is to build a  smart Agriculture based on IOT.</a:t>
          </a:r>
          <a:endParaRPr lang="en-US" dirty="0"/>
        </a:p>
      </dgm:t>
    </dgm:pt>
    <dgm:pt modelId="{F63426C4-E23D-4F76-8953-0C86486BD209}" type="parTrans" cxnId="{EFD8CF8F-9473-49A9-8F04-1252F0C21551}">
      <dgm:prSet/>
      <dgm:spPr/>
      <dgm:t>
        <a:bodyPr/>
        <a:lstStyle/>
        <a:p>
          <a:endParaRPr lang="en-US"/>
        </a:p>
      </dgm:t>
    </dgm:pt>
    <dgm:pt modelId="{535A2EE1-2F17-4281-8837-1EBC1FEFEC14}" type="sibTrans" cxnId="{EFD8CF8F-9473-49A9-8F04-1252F0C21551}">
      <dgm:prSet/>
      <dgm:spPr/>
      <dgm:t>
        <a:bodyPr/>
        <a:lstStyle/>
        <a:p>
          <a:endParaRPr lang="en-US"/>
        </a:p>
      </dgm:t>
    </dgm:pt>
    <dgm:pt modelId="{B9D196E0-2DFE-493F-A78D-4E0FA75F2D6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Smart Agriculture System based on IoT can monitor soil moisture and climatic conditions to grow and yield a good crop.</a:t>
          </a:r>
        </a:p>
      </dgm:t>
    </dgm:pt>
    <dgm:pt modelId="{4D1FB33A-F009-4396-8F57-C3A00E5A0342}" type="parTrans" cxnId="{B8CE3945-E9AE-44DD-A5DE-C044950FA489}">
      <dgm:prSet/>
      <dgm:spPr/>
    </dgm:pt>
    <dgm:pt modelId="{579F6248-A276-4F57-8199-279A2F47BB4C}" type="sibTrans" cxnId="{B8CE3945-E9AE-44DD-A5DE-C044950FA489}">
      <dgm:prSet/>
      <dgm:spPr/>
    </dgm:pt>
    <dgm:pt modelId="{8F5FFC64-D957-4A43-B4AC-C064BF4E6A3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>
              <a:latin typeface="Sagona ExtraLight" panose="02020404030301010803"/>
            </a:rPr>
            <a:t>Easier management over internet.</a:t>
          </a:r>
          <a:endParaRPr lang="en-US" dirty="0"/>
        </a:p>
      </dgm:t>
    </dgm:pt>
    <dgm:pt modelId="{281E6433-936B-40B2-8FFE-76850B1874AD}" type="parTrans" cxnId="{53931E45-3893-424F-88D6-4A6A207FE049}">
      <dgm:prSet/>
      <dgm:spPr/>
      <dgm:t>
        <a:bodyPr/>
        <a:lstStyle/>
        <a:p>
          <a:endParaRPr lang="en-US"/>
        </a:p>
      </dgm:t>
    </dgm:pt>
    <dgm:pt modelId="{6164DD9E-380F-41EE-B42C-2A1C9A883378}" type="sibTrans" cxnId="{53931E45-3893-424F-88D6-4A6A207FE049}">
      <dgm:prSet/>
      <dgm:spPr/>
      <dgm:t>
        <a:bodyPr/>
        <a:lstStyle/>
        <a:p>
          <a:endParaRPr lang="en-US"/>
        </a:p>
      </dgm:t>
    </dgm:pt>
    <dgm:pt modelId="{C251EB91-9521-4A56-9167-76756DCD4624}" type="pres">
      <dgm:prSet presAssocID="{61F4F993-1C66-4F50-8592-8D19316B27B5}" presName="root" presStyleCnt="0">
        <dgm:presLayoutVars>
          <dgm:dir/>
          <dgm:resizeHandles val="exact"/>
        </dgm:presLayoutVars>
      </dgm:prSet>
      <dgm:spPr/>
    </dgm:pt>
    <dgm:pt modelId="{F967C24E-087D-4BE9-A322-1B1970C9E8D3}" type="pres">
      <dgm:prSet presAssocID="{4CECE983-85AE-4C89-AE11-B3BA12B61AB6}" presName="compNode" presStyleCnt="0"/>
      <dgm:spPr/>
    </dgm:pt>
    <dgm:pt modelId="{C1B7FB0F-EB0C-4126-A3F6-54670037AB04}" type="pres">
      <dgm:prSet presAssocID="{4CECE983-85AE-4C89-AE11-B3BA12B61A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"/>
        </a:ext>
      </dgm:extLst>
    </dgm:pt>
    <dgm:pt modelId="{C8BDFA08-3989-4ECD-8E4E-A188E1C5E71E}" type="pres">
      <dgm:prSet presAssocID="{4CECE983-85AE-4C89-AE11-B3BA12B61AB6}" presName="spaceRect" presStyleCnt="0"/>
      <dgm:spPr/>
    </dgm:pt>
    <dgm:pt modelId="{AFBF69B3-F1DC-4F51-85BC-F715C8B908B7}" type="pres">
      <dgm:prSet presAssocID="{4CECE983-85AE-4C89-AE11-B3BA12B61AB6}" presName="textRect" presStyleLbl="revTx" presStyleIdx="0" presStyleCnt="3">
        <dgm:presLayoutVars>
          <dgm:chMax val="1"/>
          <dgm:chPref val="1"/>
        </dgm:presLayoutVars>
      </dgm:prSet>
      <dgm:spPr/>
    </dgm:pt>
    <dgm:pt modelId="{7182AD4F-2BF4-4A51-9432-20499DFDD1A4}" type="pres">
      <dgm:prSet presAssocID="{535A2EE1-2F17-4281-8837-1EBC1FEFEC14}" presName="sibTrans" presStyleCnt="0"/>
      <dgm:spPr/>
    </dgm:pt>
    <dgm:pt modelId="{CD6FD840-131A-4F47-AC9A-524E2F2B5638}" type="pres">
      <dgm:prSet presAssocID="{B9D196E0-2DFE-493F-A78D-4E0FA75F2D6C}" presName="compNode" presStyleCnt="0"/>
      <dgm:spPr/>
    </dgm:pt>
    <dgm:pt modelId="{3D6D7355-5F94-4955-A646-E5542638A87B}" type="pres">
      <dgm:prSet presAssocID="{B9D196E0-2DFE-493F-A78D-4E0FA75F2D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DDAB1BB3-FAB1-4D3B-9737-3394EAE96993}" type="pres">
      <dgm:prSet presAssocID="{B9D196E0-2DFE-493F-A78D-4E0FA75F2D6C}" presName="spaceRect" presStyleCnt="0"/>
      <dgm:spPr/>
    </dgm:pt>
    <dgm:pt modelId="{465A8419-4579-4027-B0BF-0D216F0759E5}" type="pres">
      <dgm:prSet presAssocID="{B9D196E0-2DFE-493F-A78D-4E0FA75F2D6C}" presName="textRect" presStyleLbl="revTx" presStyleIdx="1" presStyleCnt="3">
        <dgm:presLayoutVars>
          <dgm:chMax val="1"/>
          <dgm:chPref val="1"/>
        </dgm:presLayoutVars>
      </dgm:prSet>
      <dgm:spPr/>
    </dgm:pt>
    <dgm:pt modelId="{7AD1C733-000B-4976-83B3-83FB0593852D}" type="pres">
      <dgm:prSet presAssocID="{579F6248-A276-4F57-8199-279A2F47BB4C}" presName="sibTrans" presStyleCnt="0"/>
      <dgm:spPr/>
    </dgm:pt>
    <dgm:pt modelId="{2F929A60-A9C8-4B85-8E0B-E89EC3A463CE}" type="pres">
      <dgm:prSet presAssocID="{8F5FFC64-D957-4A43-B4AC-C064BF4E6A3E}" presName="compNode" presStyleCnt="0"/>
      <dgm:spPr/>
    </dgm:pt>
    <dgm:pt modelId="{600B901C-82C2-4987-A088-33B763AC5A2C}" type="pres">
      <dgm:prSet presAssocID="{8F5FFC64-D957-4A43-B4AC-C064BF4E6A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CDC5EB60-BBE1-4126-853B-CBC6ED5144A4}" type="pres">
      <dgm:prSet presAssocID="{8F5FFC64-D957-4A43-B4AC-C064BF4E6A3E}" presName="spaceRect" presStyleCnt="0"/>
      <dgm:spPr/>
    </dgm:pt>
    <dgm:pt modelId="{E1A62EC9-3003-45D4-809D-569C7FE52DD5}" type="pres">
      <dgm:prSet presAssocID="{8F5FFC64-D957-4A43-B4AC-C064BF4E6A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F7DFC3F-4C35-4E88-B2B9-8C5A6B6C4966}" type="presOf" srcId="{61F4F993-1C66-4F50-8592-8D19316B27B5}" destId="{C251EB91-9521-4A56-9167-76756DCD4624}" srcOrd="0" destOrd="0" presId="urn:microsoft.com/office/officeart/2018/2/layout/IconLabelList"/>
    <dgm:cxn modelId="{53931E45-3893-424F-88D6-4A6A207FE049}" srcId="{61F4F993-1C66-4F50-8592-8D19316B27B5}" destId="{8F5FFC64-D957-4A43-B4AC-C064BF4E6A3E}" srcOrd="2" destOrd="0" parTransId="{281E6433-936B-40B2-8FFE-76850B1874AD}" sibTransId="{6164DD9E-380F-41EE-B42C-2A1C9A883378}"/>
    <dgm:cxn modelId="{B8CE3945-E9AE-44DD-A5DE-C044950FA489}" srcId="{61F4F993-1C66-4F50-8592-8D19316B27B5}" destId="{B9D196E0-2DFE-493F-A78D-4E0FA75F2D6C}" srcOrd="1" destOrd="0" parTransId="{4D1FB33A-F009-4396-8F57-C3A00E5A0342}" sibTransId="{579F6248-A276-4F57-8199-279A2F47BB4C}"/>
    <dgm:cxn modelId="{1E3DD679-180A-4E20-A803-D5034811A7F7}" type="presOf" srcId="{8F5FFC64-D957-4A43-B4AC-C064BF4E6A3E}" destId="{E1A62EC9-3003-45D4-809D-569C7FE52DD5}" srcOrd="0" destOrd="0" presId="urn:microsoft.com/office/officeart/2018/2/layout/IconLabelList"/>
    <dgm:cxn modelId="{EFD8CF8F-9473-49A9-8F04-1252F0C21551}" srcId="{61F4F993-1C66-4F50-8592-8D19316B27B5}" destId="{4CECE983-85AE-4C89-AE11-B3BA12B61AB6}" srcOrd="0" destOrd="0" parTransId="{F63426C4-E23D-4F76-8953-0C86486BD209}" sibTransId="{535A2EE1-2F17-4281-8837-1EBC1FEFEC14}"/>
    <dgm:cxn modelId="{6706B6BD-C9F2-4BA8-9F41-1D8B60613254}" type="presOf" srcId="{B9D196E0-2DFE-493F-A78D-4E0FA75F2D6C}" destId="{465A8419-4579-4027-B0BF-0D216F0759E5}" srcOrd="0" destOrd="0" presId="urn:microsoft.com/office/officeart/2018/2/layout/IconLabelList"/>
    <dgm:cxn modelId="{AB457AD1-69FD-4FCB-8920-0BD050DD5869}" type="presOf" srcId="{4CECE983-85AE-4C89-AE11-B3BA12B61AB6}" destId="{AFBF69B3-F1DC-4F51-85BC-F715C8B908B7}" srcOrd="0" destOrd="0" presId="urn:microsoft.com/office/officeart/2018/2/layout/IconLabelList"/>
    <dgm:cxn modelId="{46E89E88-6090-4ED1-BE96-61733EF38056}" type="presParOf" srcId="{C251EB91-9521-4A56-9167-76756DCD4624}" destId="{F967C24E-087D-4BE9-A322-1B1970C9E8D3}" srcOrd="0" destOrd="0" presId="urn:microsoft.com/office/officeart/2018/2/layout/IconLabelList"/>
    <dgm:cxn modelId="{48B3B5F6-11D2-4D97-87C7-37DE5122AF4D}" type="presParOf" srcId="{F967C24E-087D-4BE9-A322-1B1970C9E8D3}" destId="{C1B7FB0F-EB0C-4126-A3F6-54670037AB04}" srcOrd="0" destOrd="0" presId="urn:microsoft.com/office/officeart/2018/2/layout/IconLabelList"/>
    <dgm:cxn modelId="{86B7DF9A-8521-48E5-AE4C-E4E17D52EA86}" type="presParOf" srcId="{F967C24E-087D-4BE9-A322-1B1970C9E8D3}" destId="{C8BDFA08-3989-4ECD-8E4E-A188E1C5E71E}" srcOrd="1" destOrd="0" presId="urn:microsoft.com/office/officeart/2018/2/layout/IconLabelList"/>
    <dgm:cxn modelId="{212186D4-A2EE-4236-9858-9235FF7599E9}" type="presParOf" srcId="{F967C24E-087D-4BE9-A322-1B1970C9E8D3}" destId="{AFBF69B3-F1DC-4F51-85BC-F715C8B908B7}" srcOrd="2" destOrd="0" presId="urn:microsoft.com/office/officeart/2018/2/layout/IconLabelList"/>
    <dgm:cxn modelId="{1BF424EE-584F-4561-B0B1-D86B1B43829F}" type="presParOf" srcId="{C251EB91-9521-4A56-9167-76756DCD4624}" destId="{7182AD4F-2BF4-4A51-9432-20499DFDD1A4}" srcOrd="1" destOrd="0" presId="urn:microsoft.com/office/officeart/2018/2/layout/IconLabelList"/>
    <dgm:cxn modelId="{CBD3E122-2FBD-47C3-977C-C5A1069D1B3F}" type="presParOf" srcId="{C251EB91-9521-4A56-9167-76756DCD4624}" destId="{CD6FD840-131A-4F47-AC9A-524E2F2B5638}" srcOrd="2" destOrd="0" presId="urn:microsoft.com/office/officeart/2018/2/layout/IconLabelList"/>
    <dgm:cxn modelId="{193AD90D-446C-4012-9443-ED807D82FF80}" type="presParOf" srcId="{CD6FD840-131A-4F47-AC9A-524E2F2B5638}" destId="{3D6D7355-5F94-4955-A646-E5542638A87B}" srcOrd="0" destOrd="0" presId="urn:microsoft.com/office/officeart/2018/2/layout/IconLabelList"/>
    <dgm:cxn modelId="{ADFADEEB-C0EB-44D9-B2EF-5B5AC0E10238}" type="presParOf" srcId="{CD6FD840-131A-4F47-AC9A-524E2F2B5638}" destId="{DDAB1BB3-FAB1-4D3B-9737-3394EAE96993}" srcOrd="1" destOrd="0" presId="urn:microsoft.com/office/officeart/2018/2/layout/IconLabelList"/>
    <dgm:cxn modelId="{B6096B37-C8A2-49A9-ADFA-9B5B24346848}" type="presParOf" srcId="{CD6FD840-131A-4F47-AC9A-524E2F2B5638}" destId="{465A8419-4579-4027-B0BF-0D216F0759E5}" srcOrd="2" destOrd="0" presId="urn:microsoft.com/office/officeart/2018/2/layout/IconLabelList"/>
    <dgm:cxn modelId="{FA2E6F9C-4CAB-44A2-A68D-DB24B81A895B}" type="presParOf" srcId="{C251EB91-9521-4A56-9167-76756DCD4624}" destId="{7AD1C733-000B-4976-83B3-83FB0593852D}" srcOrd="3" destOrd="0" presId="urn:microsoft.com/office/officeart/2018/2/layout/IconLabelList"/>
    <dgm:cxn modelId="{6AFC7BD5-0BC0-4303-90C4-A9EF0886A80A}" type="presParOf" srcId="{C251EB91-9521-4A56-9167-76756DCD4624}" destId="{2F929A60-A9C8-4B85-8E0B-E89EC3A463CE}" srcOrd="4" destOrd="0" presId="urn:microsoft.com/office/officeart/2018/2/layout/IconLabelList"/>
    <dgm:cxn modelId="{25A43FB1-F90E-4D76-A322-ADFD5B9218DF}" type="presParOf" srcId="{2F929A60-A9C8-4B85-8E0B-E89EC3A463CE}" destId="{600B901C-82C2-4987-A088-33B763AC5A2C}" srcOrd="0" destOrd="0" presId="urn:microsoft.com/office/officeart/2018/2/layout/IconLabelList"/>
    <dgm:cxn modelId="{8AD1EB9F-5BB5-4B69-8D05-AD0C5DA0DF38}" type="presParOf" srcId="{2F929A60-A9C8-4B85-8E0B-E89EC3A463CE}" destId="{CDC5EB60-BBE1-4126-853B-CBC6ED5144A4}" srcOrd="1" destOrd="0" presId="urn:microsoft.com/office/officeart/2018/2/layout/IconLabelList"/>
    <dgm:cxn modelId="{273A3316-5E35-4447-B76E-3EBF1B60943B}" type="presParOf" srcId="{2F929A60-A9C8-4B85-8E0B-E89EC3A463CE}" destId="{E1A62EC9-3003-45D4-809D-569C7FE52D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7FB0F-EB0C-4126-A3F6-54670037AB04}">
      <dsp:nvSpPr>
        <dsp:cNvPr id="0" name=""/>
        <dsp:cNvSpPr/>
      </dsp:nvSpPr>
      <dsp:spPr>
        <a:xfrm>
          <a:off x="1235156" y="765861"/>
          <a:ext cx="1523789" cy="15237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F69B3-F1DC-4F51-85BC-F715C8B908B7}">
      <dsp:nvSpPr>
        <dsp:cNvPr id="0" name=""/>
        <dsp:cNvSpPr/>
      </dsp:nvSpPr>
      <dsp:spPr>
        <a:xfrm>
          <a:off x="303952" y="2685615"/>
          <a:ext cx="33861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The goal of this project is to build a  smart Agriculture based on IOT.</a:t>
          </a:r>
          <a:endParaRPr lang="en-US" sz="1300" kern="1200" dirty="0"/>
        </a:p>
      </dsp:txBody>
      <dsp:txXfrm>
        <a:off x="303952" y="2685615"/>
        <a:ext cx="3386198" cy="720000"/>
      </dsp:txXfrm>
    </dsp:sp>
    <dsp:sp modelId="{3D6D7355-5F94-4955-A646-E5542638A87B}">
      <dsp:nvSpPr>
        <dsp:cNvPr id="0" name=""/>
        <dsp:cNvSpPr/>
      </dsp:nvSpPr>
      <dsp:spPr>
        <a:xfrm>
          <a:off x="5213939" y="765861"/>
          <a:ext cx="1523789" cy="15237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A8419-4579-4027-B0BF-0D216F0759E5}">
      <dsp:nvSpPr>
        <dsp:cNvPr id="0" name=""/>
        <dsp:cNvSpPr/>
      </dsp:nvSpPr>
      <dsp:spPr>
        <a:xfrm>
          <a:off x="4282735" y="2685615"/>
          <a:ext cx="33861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Smart Agriculture System based on IoT can monitor soil moisture and climatic conditions to grow and yield a good crop.</a:t>
          </a:r>
        </a:p>
      </dsp:txBody>
      <dsp:txXfrm>
        <a:off x="4282735" y="2685615"/>
        <a:ext cx="3386198" cy="720000"/>
      </dsp:txXfrm>
    </dsp:sp>
    <dsp:sp modelId="{600B901C-82C2-4987-A088-33B763AC5A2C}">
      <dsp:nvSpPr>
        <dsp:cNvPr id="0" name=""/>
        <dsp:cNvSpPr/>
      </dsp:nvSpPr>
      <dsp:spPr>
        <a:xfrm>
          <a:off x="9192722" y="765861"/>
          <a:ext cx="1523789" cy="15237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62EC9-3003-45D4-809D-569C7FE52DD5}">
      <dsp:nvSpPr>
        <dsp:cNvPr id="0" name=""/>
        <dsp:cNvSpPr/>
      </dsp:nvSpPr>
      <dsp:spPr>
        <a:xfrm>
          <a:off x="8261518" y="2685615"/>
          <a:ext cx="33861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Sagona ExtraLight" panose="02020404030301010803"/>
            </a:rPr>
            <a:t>Easier management over internet.</a:t>
          </a:r>
          <a:endParaRPr lang="en-US" sz="1300" kern="1200" dirty="0"/>
        </a:p>
      </dsp:txBody>
      <dsp:txXfrm>
        <a:off x="8261518" y="2685615"/>
        <a:ext cx="338619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3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7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5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2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3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798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91640D01-D185-4253-8C06-49E177430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5148" r="-2" b="313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097514"/>
            <a:ext cx="8936846" cy="86429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GB" sz="4000" dirty="0">
                <a:latin typeface="Times"/>
                <a:cs typeface="Calibri"/>
              </a:rPr>
              <a:t>Smart Agriculture based on IoT</a:t>
            </a:r>
            <a:endParaRPr lang="en-GB" sz="4000">
              <a:latin typeface="Times"/>
              <a:cs typeface="Times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D2631894-4AB6-42E7-AAAE-1DF4D94269F3}"/>
              </a:ext>
            </a:extLst>
          </p:cNvPr>
          <p:cNvSpPr>
            <a:spLocks noGrp="1"/>
          </p:cNvSpPr>
          <p:nvPr/>
        </p:nvSpPr>
        <p:spPr>
          <a:xfrm>
            <a:off x="1629103" y="1461953"/>
            <a:ext cx="8933796" cy="243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>
                <a:cs typeface="Calibri Light"/>
              </a:rPr>
              <a:t>OMKAR AGRAWAL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2AAF8-B587-4E8A-A600-62E23D1E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</a:rPr>
              <a:t>Project Overview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9DA697-E27F-49D6-93CA-2A428911A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061619"/>
              </p:ext>
            </p:extLst>
          </p:nvPr>
        </p:nvGraphicFramePr>
        <p:xfrm>
          <a:off x="95337" y="2684782"/>
          <a:ext cx="11951669" cy="4171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4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A91A-F584-4D6D-8AD7-0A59DE4D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7" y="172868"/>
            <a:ext cx="11404947" cy="1371600"/>
          </a:xfrm>
        </p:spPr>
        <p:txBody>
          <a:bodyPr/>
          <a:lstStyle/>
          <a:p>
            <a:pPr algn="ctr"/>
            <a:r>
              <a:rPr lang="en-GB"/>
              <a:t>Project Overview</a:t>
            </a:r>
            <a:endParaRPr lang="en-US"/>
          </a:p>
        </p:txBody>
      </p:sp>
      <p:pic>
        <p:nvPicPr>
          <p:cNvPr id="5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F2A7AC38-AB94-43F2-8FE9-8F77EB5F76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8307" y="1593269"/>
            <a:ext cx="5613330" cy="4862686"/>
          </a:xfr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90938AC-9D8C-4D18-8D92-D3501ABEFE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2993" y="1593839"/>
            <a:ext cx="5686398" cy="4861546"/>
          </a:xfrm>
        </p:spPr>
      </p:pic>
    </p:spTree>
    <p:extLst>
      <p:ext uri="{BB962C8B-B14F-4D97-AF65-F5344CB8AC3E}">
        <p14:creationId xmlns:p14="http://schemas.microsoft.com/office/powerpoint/2010/main" val="7602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3B0F-346E-438B-9CFF-2C3AA60F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Technologies used in cloud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0DE6-D387-49CC-918A-8760EAD75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IBM IoT Platform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7ED0E-C6DD-41E2-B140-705FC26A9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985" y="2792472"/>
            <a:ext cx="5519385" cy="3696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200" dirty="0"/>
              <a:t>IBM IoT platform automatically connects and receive data from IoT sensors.</a:t>
            </a:r>
          </a:p>
          <a:p>
            <a:endParaRPr lang="en-GB" sz="2200" dirty="0"/>
          </a:p>
          <a:p>
            <a:r>
              <a:rPr lang="en-GB" sz="2200" dirty="0"/>
              <a:t>One-time configuration and setup</a:t>
            </a:r>
          </a:p>
          <a:p>
            <a:endParaRPr lang="en-GB" sz="2200" dirty="0"/>
          </a:p>
          <a:p>
            <a:r>
              <a:rPr lang="en-GB" sz="2200" dirty="0"/>
              <a:t>Communicates with sensors and Cloud.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43FB9-5FE9-434B-A615-2D4E9BA1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/>
              <a:t>IBM Node-red App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B7349-7946-42C2-A4CE-F74815C14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630" y="2792471"/>
            <a:ext cx="5592453" cy="36342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200" dirty="0"/>
              <a:t>Deploys and manages node-red application over cloud</a:t>
            </a:r>
          </a:p>
          <a:p>
            <a:endParaRPr lang="en-GB" sz="2200" dirty="0"/>
          </a:p>
          <a:p>
            <a:r>
              <a:rPr lang="en-GB" sz="2200" dirty="0"/>
              <a:t>Always available online with ease and no pain to setup manually.</a:t>
            </a:r>
          </a:p>
          <a:p>
            <a:endParaRPr lang="en-GB" sz="2200" dirty="0"/>
          </a:p>
          <a:p>
            <a:r>
              <a:rPr lang="en-GB" sz="2200" dirty="0"/>
              <a:t>Connects IBM IoT platform with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185912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066D0-E23E-415C-B38B-1D26E633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all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03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33E39"/>
      </a:dk2>
      <a:lt2>
        <a:srgbClr val="E5E8E2"/>
      </a:lt2>
      <a:accent1>
        <a:srgbClr val="8C38E8"/>
      </a:accent1>
      <a:accent2>
        <a:srgbClr val="5D55E0"/>
      </a:accent2>
      <a:accent3>
        <a:srgbClr val="296DE7"/>
      </a:accent3>
      <a:accent4>
        <a:srgbClr val="17AAD5"/>
      </a:accent4>
      <a:accent5>
        <a:srgbClr val="21B89B"/>
      </a:accent5>
      <a:accent6>
        <a:srgbClr val="14BC56"/>
      </a:accent6>
      <a:hlink>
        <a:srgbClr val="30918F"/>
      </a:hlink>
      <a:folHlink>
        <a:srgbClr val="84848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SavonVTI</vt:lpstr>
      <vt:lpstr>PowerPoint Presentation</vt:lpstr>
      <vt:lpstr>Project Overview</vt:lpstr>
      <vt:lpstr>Project Overview</vt:lpstr>
      <vt:lpstr>Technologies used in cloud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202</cp:revision>
  <dcterms:created xsi:type="dcterms:W3CDTF">2020-06-18T20:58:49Z</dcterms:created>
  <dcterms:modified xsi:type="dcterms:W3CDTF">2020-06-18T21:30:49Z</dcterms:modified>
</cp:coreProperties>
</file>