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CEBA-7F17-4DBC-ADCF-A271A5153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CCD06-FBC3-40DF-9EC1-D99F462A9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91540-17CD-4139-B163-1BB105A56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C18F-3C21-44D1-8FDB-50EE6886464A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EA5A2-DA8B-4BFC-9097-21FABB72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8B3B9-0EBA-496F-93D9-77244EFE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CFBD-F09D-44DF-BD9A-3EF67FE9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6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A07AD-033D-4A6F-A7A5-E6C9725B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B05CC3-0C9B-4131-8F84-409CA9205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A3215-5CB4-4CCB-9851-010301729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C18F-3C21-44D1-8FDB-50EE6886464A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C643E-5D34-4E37-956B-5DBAFC28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5500-C63F-4573-B1D3-E1D19F9F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CFBD-F09D-44DF-BD9A-3EF67FE9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78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7F3CB-8236-430E-A52B-FB5FB3D93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3709D-2A5E-4A93-91A7-F7248B1D7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A8E34-6859-48E9-B65F-DA5D00F7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C18F-3C21-44D1-8FDB-50EE6886464A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F529F-72CC-469F-9050-D5479EEE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DA924-8710-43B9-A5AD-2DB52C24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CFBD-F09D-44DF-BD9A-3EF67FE9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31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1C593-A49F-4FBE-978B-D2E06539C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09F4A-7014-45B1-93A9-AEAEB52D7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210A0-AD88-41A2-ABD8-5B716158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C18F-3C21-44D1-8FDB-50EE6886464A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EF171-6F90-4C46-8888-6D9DB6C7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28CB3-8147-43F6-BC60-6F3BFD0B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CFBD-F09D-44DF-BD9A-3EF67FE9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1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2CD5-8D27-43B6-902E-AF32C077D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44CF3-199F-41FB-8730-264A2918D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9B237-2E98-4D76-A541-987D643C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C18F-3C21-44D1-8FDB-50EE6886464A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166CD-FFCF-4F53-AF65-17CBE3FC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4ABA1-7E3F-45BA-9F56-2628B9FC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CFBD-F09D-44DF-BD9A-3EF67FE9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5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8312-5D98-4995-AE4A-C77DA988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783D8-C46B-4ED8-AB7C-23D7B83FD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95FCC-D6E0-4FDC-8F9D-DF417C9FB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B0AA9-B249-443E-A98A-D03145BA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C18F-3C21-44D1-8FDB-50EE6886464A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AFCA4-DC17-442F-A4F2-3340FCA0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F6903-5BE1-4F49-B36F-CE26F6B8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CFBD-F09D-44DF-BD9A-3EF67FE9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98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4607-AEE5-41D8-908B-7228B98B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C1F84-D46E-4B34-A527-786596712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8696F-B3AE-4D65-A3FF-CC944C008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854CC7-4A2E-4494-8311-72F479E0A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86F0C3-1517-4E41-A6B3-86BD29722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C7CB70-9E15-4258-B3FA-C851C9D7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C18F-3C21-44D1-8FDB-50EE6886464A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06A1B2-1B41-4523-B8EF-2CBD8AC1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2C6489-DA45-4E34-8196-6FA684D5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CFBD-F09D-44DF-BD9A-3EF67FE9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39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31A1C-F7A9-4A3A-9607-B7680948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BD330-4E66-4349-8D17-8B9D785F4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C18F-3C21-44D1-8FDB-50EE6886464A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910DB-9121-4DCA-BA9C-4C685AF54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E9B06-6095-43E1-B343-1E946C87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CFBD-F09D-44DF-BD9A-3EF67FE9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35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B87E73-CDB9-4AF7-93DA-EC4CEF356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C18F-3C21-44D1-8FDB-50EE6886464A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510AA-3822-4944-A442-6EA497502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DCBFF-9A90-4FEF-9D48-AB802AB2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CFBD-F09D-44DF-BD9A-3EF67FE9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47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DD3B4-27C1-4C12-A7D6-EC60BD222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F421-2C16-4A04-AB81-D7DC837B4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9FDCC-40E0-41DA-B202-6F2F70AC9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164DF-28C0-4CF0-A055-8730CB8E9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C18F-3C21-44D1-8FDB-50EE6886464A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8EB08-DC09-45ED-A74E-BDC678C92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EA990-ADF4-4D6E-82FF-5C2DF205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CFBD-F09D-44DF-BD9A-3EF67FE9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90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7CE6-D6E6-4E5C-9563-CB4B47CA8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74CF40-6FB5-412D-89CE-5FE46B1AE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1D11A-4C92-499B-80CD-A4C6F1336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A2AD7-974C-470B-B351-22C8245C9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C18F-3C21-44D1-8FDB-50EE6886464A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B0F23-3122-488C-A7A9-79497C4A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73093-8194-4F0D-8DFD-ECA2FEBD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CFBD-F09D-44DF-BD9A-3EF67FE9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84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3A324-C331-48D1-B98C-449195529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57657-A54C-4E93-B88C-4A65BEBED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03EB6-99D4-46B2-9815-5CA36D0B5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EC18F-3C21-44D1-8FDB-50EE6886464A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A3E87-ECA9-4844-9EBD-C14A3DECE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95DB-412C-4B03-A255-00E8681B5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2CFBD-F09D-44DF-BD9A-3EF67FE9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71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84DB-05E2-40ED-B4AA-9C55F88F2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021" y="1814821"/>
            <a:ext cx="9144000" cy="23876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agriculture system based on IoT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F05A2-7915-4BFC-80AF-146F0F95C8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036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38CA67-651B-43C7-A2BF-83F657139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441" y="769389"/>
            <a:ext cx="5281118" cy="53192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4CF26-A2A3-4DFB-866C-16247D311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4D7BB-C73D-4350-9E18-39BD52587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780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2146-3159-4AA2-B88C-80A673E11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664976-E215-41A6-B009-5667C9B3D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8063" y="1932158"/>
            <a:ext cx="38250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1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6ACC-1A04-49D3-A6F4-DD015183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User Interface for Watson IoT Sensor</a:t>
            </a:r>
            <a:endParaRPr lang="en-IN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921619-0E38-4126-8710-7B7DC2B0C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263" y="1621439"/>
            <a:ext cx="93514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2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8513-E6F3-4A29-8864-11A6B8B64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Interface showing weather conditions of Jammu, J&amp;K</a:t>
            </a:r>
            <a:endParaRPr lang="en-IN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809525-59CC-47CF-B3FD-1776224EC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190" y="1690688"/>
            <a:ext cx="93556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4612-03D1-4EBC-B941-120B0111A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Interface showing buttons for Motor</a:t>
            </a:r>
            <a:endParaRPr lang="en-IN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DF1231-C7FE-42B4-A662-A9AECD85C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453" y="1825625"/>
            <a:ext cx="94090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76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36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“Smart agriculture system based on IoT”</vt:lpstr>
      <vt:lpstr>  </vt:lpstr>
      <vt:lpstr>  </vt:lpstr>
      <vt:lpstr> User Interface for Watson IoT Sensor</vt:lpstr>
      <vt:lpstr>User Interface showing weather conditions of Jammu, J&amp;K</vt:lpstr>
      <vt:lpstr>User Interface showing buttons for Motor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“Smart agriculture system based on IoT”</dc:title>
  <dc:creator>Subhang Pandoh</dc:creator>
  <cp:lastModifiedBy>Subhang Pandoh</cp:lastModifiedBy>
  <cp:revision>3</cp:revision>
  <dcterms:created xsi:type="dcterms:W3CDTF">2020-06-16T15:27:28Z</dcterms:created>
  <dcterms:modified xsi:type="dcterms:W3CDTF">2020-06-18T13:34:19Z</dcterms:modified>
</cp:coreProperties>
</file>