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60" r:id="rId4"/>
    <p:sldId id="259" r:id="rId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D01"/>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A1C0CA15-3CC9-44C5-B2C1-C7AD4A45145B}" type="datetimeFigureOut">
              <a:rPr lang="en-US" smtClean="0"/>
              <a:t>6/15/2020</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7DAA435D-B5A9-4B63-93BA-605ACC082A7B}"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A1C0CA15-3CC9-44C5-B2C1-C7AD4A45145B}" type="datetimeFigureOut">
              <a:rPr lang="en-US" smtClean="0"/>
              <a:t>6/15/2020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7DAA435D-B5A9-4B63-93BA-605ACC082A7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A1C0CA15-3CC9-44C5-B2C1-C7AD4A45145B}" type="datetimeFigureOut">
              <a:rPr lang="en-US" smtClean="0"/>
              <a:t>6/15/2020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7DAA435D-B5A9-4B63-93BA-605ACC082A7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A1C0CA15-3CC9-44C5-B2C1-C7AD4A45145B}" type="datetimeFigureOut">
              <a:rPr lang="en-US" smtClean="0"/>
              <a:t>6/15/2020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7DAA435D-B5A9-4B63-93BA-605ACC082A7B}" type="slidenum">
              <a:rPr lang="en-US" smtClean="0"/>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A1C0CA15-3CC9-44C5-B2C1-C7AD4A45145B}" type="datetimeFigureOut">
              <a:rPr lang="en-US" smtClean="0"/>
              <a:t>6/15/2020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7DAA435D-B5A9-4B63-93BA-605ACC082A7B}" type="slidenum">
              <a:rPr lang="en-US" smtClean="0"/>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A1C0CA15-3CC9-44C5-B2C1-C7AD4A45145B}" type="datetimeFigureOut">
              <a:rPr lang="en-US" smtClean="0"/>
              <a:t>6/15/2020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7DAA435D-B5A9-4B63-93BA-605ACC082A7B}" type="slidenum">
              <a:rPr lang="en-US" smtClean="0"/>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A1C0CA15-3CC9-44C5-B2C1-C7AD4A45145B}" type="datetimeFigureOut">
              <a:rPr lang="en-US" smtClean="0"/>
              <a:t>6/15/2020</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7DAA435D-B5A9-4B63-93BA-605ACC082A7B}"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A1C0CA15-3CC9-44C5-B2C1-C7AD4A45145B}" type="datetimeFigureOut">
              <a:rPr lang="en-US" smtClean="0"/>
              <a:t>6/15/2020</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7DAA435D-B5A9-4B63-93BA-605ACC082A7B}" type="slidenum">
              <a:rPr lang="en-US" smtClean="0"/>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A1C0CA15-3CC9-44C5-B2C1-C7AD4A45145B}" type="datetimeFigureOut">
              <a:rPr lang="en-US" smtClean="0"/>
              <a:t>6/15/2020</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7DAA435D-B5A9-4B63-93BA-605ACC082A7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A1C0CA15-3CC9-44C5-B2C1-C7AD4A45145B}" type="datetimeFigureOut">
              <a:rPr lang="en-US" smtClean="0"/>
              <a:t>6/15/2020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7DAA435D-B5A9-4B63-93BA-605ACC082A7B}"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A1C0CA15-3CC9-44C5-B2C1-C7AD4A45145B}" type="datetimeFigureOut">
              <a:rPr lang="en-US" smtClean="0"/>
              <a:t>6/15/2020</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7DAA435D-B5A9-4B63-93BA-605ACC082A7B}" type="slidenum">
              <a:rPr lang="en-US" smtClean="0"/>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A1C0CA15-3CC9-44C5-B2C1-C7AD4A45145B}" type="datetimeFigureOut">
              <a:rPr lang="en-US" smtClean="0"/>
              <a:t>6/15/2020</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7DAA435D-B5A9-4B63-93BA-605ACC082A7B}"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42910" y="1071546"/>
            <a:ext cx="7772400" cy="1470025"/>
          </a:xfrm>
        </p:spPr>
        <p:txBody>
          <a:bodyPr/>
          <a:lstStyle/>
          <a:p>
            <a:r>
              <a:rPr lang="en-IN" dirty="0" err="1" smtClean="0">
                <a:solidFill>
                  <a:srgbClr val="0070C0"/>
                </a:solidFill>
                <a:latin typeface="Arial Black" pitchFamily="34" charset="0"/>
              </a:rPr>
              <a:t>Aleena</a:t>
            </a:r>
            <a:r>
              <a:rPr lang="en-IN" dirty="0" smtClean="0">
                <a:solidFill>
                  <a:srgbClr val="0070C0"/>
                </a:solidFill>
                <a:latin typeface="Arial Black" pitchFamily="34" charset="0"/>
              </a:rPr>
              <a:t> Umar</a:t>
            </a:r>
            <a:endParaRPr lang="en-US" dirty="0">
              <a:solidFill>
                <a:srgbClr val="0070C0"/>
              </a:solidFill>
              <a:latin typeface="Arial Black" pitchFamily="34" charset="0"/>
            </a:endParaRPr>
          </a:p>
        </p:txBody>
      </p:sp>
      <p:sp>
        <p:nvSpPr>
          <p:cNvPr id="3" name="Subtitle 2"/>
          <p:cNvSpPr>
            <a:spLocks noGrp="1"/>
          </p:cNvSpPr>
          <p:nvPr>
            <p:ph type="subTitle" idx="1"/>
          </p:nvPr>
        </p:nvSpPr>
        <p:spPr>
          <a:xfrm>
            <a:off x="1285852" y="3071810"/>
            <a:ext cx="6400800" cy="1752600"/>
          </a:xfrm>
        </p:spPr>
        <p:txBody>
          <a:bodyPr/>
          <a:lstStyle/>
          <a:p>
            <a:r>
              <a:rPr lang="en-IN" dirty="0" smtClean="0">
                <a:solidFill>
                  <a:schemeClr val="tx2">
                    <a:lumMod val="40000"/>
                    <a:lumOff val="60000"/>
                  </a:schemeClr>
                </a:solidFill>
              </a:rPr>
              <a:t>G.B. Pant Govt Engineering college</a:t>
            </a:r>
          </a:p>
          <a:p>
            <a:r>
              <a:rPr lang="en-IN" dirty="0" smtClean="0">
                <a:solidFill>
                  <a:schemeClr val="tx2">
                    <a:lumMod val="40000"/>
                    <a:lumOff val="60000"/>
                  </a:schemeClr>
                </a:solidFill>
              </a:rPr>
              <a:t>2</a:t>
            </a:r>
            <a:r>
              <a:rPr lang="en-IN" baseline="30000" dirty="0" smtClean="0">
                <a:solidFill>
                  <a:schemeClr val="tx2">
                    <a:lumMod val="40000"/>
                    <a:lumOff val="60000"/>
                  </a:schemeClr>
                </a:solidFill>
              </a:rPr>
              <a:t>nd</a:t>
            </a:r>
            <a:r>
              <a:rPr lang="en-IN" dirty="0" smtClean="0">
                <a:solidFill>
                  <a:schemeClr val="tx2">
                    <a:lumMod val="40000"/>
                    <a:lumOff val="60000"/>
                  </a:schemeClr>
                </a:solidFill>
              </a:rPr>
              <a:t> Year </a:t>
            </a:r>
            <a:r>
              <a:rPr lang="en-US" dirty="0" smtClean="0">
                <a:solidFill>
                  <a:schemeClr val="tx2">
                    <a:lumMod val="40000"/>
                    <a:lumOff val="60000"/>
                  </a:schemeClr>
                </a:solidFill>
              </a:rPr>
              <a:t>Bachelor </a:t>
            </a:r>
            <a:r>
              <a:rPr lang="en-US" dirty="0">
                <a:solidFill>
                  <a:schemeClr val="tx2">
                    <a:lumMod val="40000"/>
                    <a:lumOff val="60000"/>
                  </a:schemeClr>
                </a:solidFill>
              </a:rPr>
              <a:t>of </a:t>
            </a:r>
            <a:r>
              <a:rPr lang="en-US" dirty="0" smtClean="0">
                <a:solidFill>
                  <a:schemeClr val="tx2">
                    <a:lumMod val="40000"/>
                    <a:lumOff val="60000"/>
                  </a:schemeClr>
                </a:solidFill>
              </a:rPr>
              <a:t>Technology (Electronics and Communication)</a:t>
            </a:r>
            <a:endParaRPr lang="en-US" dirty="0">
              <a:solidFill>
                <a:schemeClr val="tx2">
                  <a:lumMod val="40000"/>
                  <a:lumOff val="60000"/>
                </a:schemeClr>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500042"/>
            <a:ext cx="8229600" cy="2857520"/>
          </a:xfrm>
        </p:spPr>
        <p:txBody>
          <a:bodyPr>
            <a:normAutofit/>
          </a:bodyPr>
          <a:lstStyle/>
          <a:p>
            <a:r>
              <a:rPr lang="en-IN" dirty="0" smtClean="0">
                <a:solidFill>
                  <a:srgbClr val="0070C0"/>
                </a:solidFill>
              </a:rPr>
              <a:t>SMART AGRICULTURE SYSTEM</a:t>
            </a:r>
            <a:br>
              <a:rPr lang="en-IN" dirty="0" smtClean="0">
                <a:solidFill>
                  <a:srgbClr val="0070C0"/>
                </a:solidFill>
              </a:rPr>
            </a:br>
            <a:r>
              <a:rPr lang="en-IN" dirty="0" smtClean="0">
                <a:solidFill>
                  <a:srgbClr val="0070C0"/>
                </a:solidFill>
              </a:rPr>
              <a:t>USING IOT</a:t>
            </a:r>
            <a:endParaRPr lang="en-US" dirty="0">
              <a:solidFill>
                <a:srgbClr val="0070C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42844" y="2000240"/>
            <a:ext cx="2143140" cy="500066"/>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214282" y="4000504"/>
            <a:ext cx="2143140" cy="571504"/>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357158" y="2071678"/>
            <a:ext cx="1714512" cy="369332"/>
          </a:xfrm>
          <a:prstGeom prst="rect">
            <a:avLst/>
          </a:prstGeom>
          <a:noFill/>
        </p:spPr>
        <p:txBody>
          <a:bodyPr wrap="square" rtlCol="0">
            <a:spAutoFit/>
          </a:bodyPr>
          <a:lstStyle/>
          <a:p>
            <a:r>
              <a:rPr lang="en-IN" dirty="0" smtClean="0"/>
              <a:t>IOT Simulator</a:t>
            </a:r>
            <a:endParaRPr lang="en-US" dirty="0"/>
          </a:p>
        </p:txBody>
      </p:sp>
      <p:sp>
        <p:nvSpPr>
          <p:cNvPr id="8" name="TextBox 7"/>
          <p:cNvSpPr txBox="1"/>
          <p:nvPr/>
        </p:nvSpPr>
        <p:spPr>
          <a:xfrm>
            <a:off x="285720" y="4071942"/>
            <a:ext cx="1857388" cy="369332"/>
          </a:xfrm>
          <a:prstGeom prst="rect">
            <a:avLst/>
          </a:prstGeom>
          <a:noFill/>
        </p:spPr>
        <p:txBody>
          <a:bodyPr wrap="square" rtlCol="0">
            <a:spAutoFit/>
          </a:bodyPr>
          <a:lstStyle/>
          <a:p>
            <a:r>
              <a:rPr lang="en-IN" dirty="0" smtClean="0"/>
              <a:t>MOTOR (ON/OFF)</a:t>
            </a:r>
            <a:endParaRPr lang="en-US" dirty="0"/>
          </a:p>
        </p:txBody>
      </p:sp>
      <p:sp>
        <p:nvSpPr>
          <p:cNvPr id="9" name="Rectangle 8"/>
          <p:cNvSpPr/>
          <p:nvPr/>
        </p:nvSpPr>
        <p:spPr>
          <a:xfrm>
            <a:off x="2714612" y="2928934"/>
            <a:ext cx="2500330" cy="7143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2928926" y="3000372"/>
            <a:ext cx="2071702" cy="646331"/>
          </a:xfrm>
          <a:prstGeom prst="rect">
            <a:avLst/>
          </a:prstGeom>
          <a:noFill/>
        </p:spPr>
        <p:txBody>
          <a:bodyPr wrap="square" rtlCol="0">
            <a:spAutoFit/>
          </a:bodyPr>
          <a:lstStyle/>
          <a:p>
            <a:r>
              <a:rPr lang="en-IN" dirty="0" smtClean="0"/>
              <a:t>IBM Watson IOT Platfor</a:t>
            </a:r>
            <a:r>
              <a:rPr lang="en-IN" dirty="0"/>
              <a:t>m</a:t>
            </a:r>
            <a:endParaRPr lang="en-US" dirty="0"/>
          </a:p>
        </p:txBody>
      </p:sp>
      <p:sp>
        <p:nvSpPr>
          <p:cNvPr id="13" name="Rectangle 12"/>
          <p:cNvSpPr/>
          <p:nvPr/>
        </p:nvSpPr>
        <p:spPr>
          <a:xfrm>
            <a:off x="5857884" y="2500306"/>
            <a:ext cx="928694" cy="192882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5857884" y="3071810"/>
            <a:ext cx="857256" cy="646331"/>
          </a:xfrm>
          <a:prstGeom prst="rect">
            <a:avLst/>
          </a:prstGeom>
          <a:noFill/>
        </p:spPr>
        <p:txBody>
          <a:bodyPr wrap="square" rtlCol="0">
            <a:spAutoFit/>
          </a:bodyPr>
          <a:lstStyle/>
          <a:p>
            <a:r>
              <a:rPr lang="en-IN" dirty="0" smtClean="0"/>
              <a:t>NODE-RED</a:t>
            </a:r>
            <a:endParaRPr lang="en-US" dirty="0"/>
          </a:p>
        </p:txBody>
      </p:sp>
      <p:sp>
        <p:nvSpPr>
          <p:cNvPr id="15" name="Rectangle 14"/>
          <p:cNvSpPr/>
          <p:nvPr/>
        </p:nvSpPr>
        <p:spPr>
          <a:xfrm>
            <a:off x="7358082" y="2786058"/>
            <a:ext cx="1428728" cy="1214446"/>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7572396" y="3000372"/>
            <a:ext cx="1071570" cy="923330"/>
          </a:xfrm>
          <a:prstGeom prst="rect">
            <a:avLst/>
          </a:prstGeom>
          <a:noFill/>
        </p:spPr>
        <p:txBody>
          <a:bodyPr wrap="square" rtlCol="0">
            <a:spAutoFit/>
          </a:bodyPr>
          <a:lstStyle/>
          <a:p>
            <a:r>
              <a:rPr lang="en-IN" dirty="0" smtClean="0"/>
              <a:t>Web application</a:t>
            </a:r>
            <a:endParaRPr lang="en-US" dirty="0"/>
          </a:p>
        </p:txBody>
      </p:sp>
      <p:sp>
        <p:nvSpPr>
          <p:cNvPr id="19" name="Right Arrow 18"/>
          <p:cNvSpPr/>
          <p:nvPr/>
        </p:nvSpPr>
        <p:spPr>
          <a:xfrm>
            <a:off x="5357818" y="3143248"/>
            <a:ext cx="357190" cy="214314"/>
          </a:xfrm>
          <a:prstGeom prst="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ight Arrow 19"/>
          <p:cNvSpPr/>
          <p:nvPr/>
        </p:nvSpPr>
        <p:spPr>
          <a:xfrm>
            <a:off x="6929454" y="3214686"/>
            <a:ext cx="357190" cy="214314"/>
          </a:xfrm>
          <a:prstGeom prst="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ight Arrow 20"/>
          <p:cNvSpPr/>
          <p:nvPr/>
        </p:nvSpPr>
        <p:spPr>
          <a:xfrm>
            <a:off x="2000232" y="3143248"/>
            <a:ext cx="428628" cy="214314"/>
          </a:xfrm>
          <a:prstGeom prst="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2000232" y="2500306"/>
            <a:ext cx="71438" cy="785818"/>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2000232" y="3286124"/>
            <a:ext cx="45719" cy="71438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5429256" y="1142984"/>
            <a:ext cx="1500198" cy="714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5500694" y="1142984"/>
            <a:ext cx="1428760" cy="646331"/>
          </a:xfrm>
          <a:prstGeom prst="rect">
            <a:avLst/>
          </a:prstGeom>
          <a:noFill/>
        </p:spPr>
        <p:txBody>
          <a:bodyPr wrap="square" rtlCol="0">
            <a:spAutoFit/>
          </a:bodyPr>
          <a:lstStyle/>
          <a:p>
            <a:r>
              <a:rPr lang="en-IN" dirty="0" smtClean="0"/>
              <a:t>Open weather API</a:t>
            </a:r>
            <a:endParaRPr lang="en-US" dirty="0"/>
          </a:p>
        </p:txBody>
      </p:sp>
      <p:sp>
        <p:nvSpPr>
          <p:cNvPr id="24" name="Down Arrow 23"/>
          <p:cNvSpPr/>
          <p:nvPr/>
        </p:nvSpPr>
        <p:spPr>
          <a:xfrm>
            <a:off x="6143636" y="2000240"/>
            <a:ext cx="214314" cy="285752"/>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pPr>
              <a:buNone/>
            </a:pPr>
            <a:r>
              <a:rPr lang="en-US" dirty="0" smtClean="0"/>
              <a:t>    The project has a great scope for everyone especially for the farmers of our country as we all are highly dependent on agricultural field. This project intends to make the work of farmers </a:t>
            </a:r>
            <a:r>
              <a:rPr lang="en-US" dirty="0" err="1" smtClean="0"/>
              <a:t>easy,convenient</a:t>
            </a:r>
            <a:r>
              <a:rPr lang="en-US" dirty="0" smtClean="0"/>
              <a:t> as well as it increases the probability of the health crops. Since irrigation is a vital task in agriculture and it needs proper attention so as to achieve healthy crop yield and this project aims to automate this process, so along with 24X7 monitoring of crop (which is not possible manually) it also reduced the labor work. Thus this project carries a great potential in it.</a:t>
            </a:r>
            <a:endParaRPr lang="en-US" dirty="0"/>
          </a:p>
        </p:txBody>
      </p:sp>
      <p:sp>
        <p:nvSpPr>
          <p:cNvPr id="2" name="Title 1"/>
          <p:cNvSpPr>
            <a:spLocks noGrp="1"/>
          </p:cNvSpPr>
          <p:nvPr>
            <p:ph type="title"/>
          </p:nvPr>
        </p:nvSpPr>
        <p:spPr/>
        <p:txBody>
          <a:bodyPr/>
          <a:lstStyle/>
          <a:p>
            <a:r>
              <a:rPr lang="en-IN" dirty="0" smtClean="0">
                <a:solidFill>
                  <a:srgbClr val="0070C0"/>
                </a:solidFill>
                <a:latin typeface="Arial Black" pitchFamily="34" charset="0"/>
              </a:rPr>
              <a:t>Future Scope</a:t>
            </a:r>
            <a:endParaRPr lang="en-US" dirty="0">
              <a:solidFill>
                <a:srgbClr val="0070C0"/>
              </a:solidFill>
              <a:latin typeface="Arial Black" pitchFamily="34"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15</TotalTime>
  <Words>147</Words>
  <Application>Microsoft Office PowerPoint</Application>
  <PresentationFormat>On-screen Show (4:3)</PresentationFormat>
  <Paragraphs>12</Paragraphs>
  <Slides>4</Slides>
  <Notes>0</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Concourse</vt:lpstr>
      <vt:lpstr>Aleena Umar</vt:lpstr>
      <vt:lpstr>SMART AGRICULTURE SYSTEM USING IOT</vt:lpstr>
      <vt:lpstr>Slide 3</vt:lpstr>
      <vt:lpstr>Future Scope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Aleena Umar</dc:title>
  <dc:creator>Farooq Umar</dc:creator>
  <cp:lastModifiedBy>Farooq Umar</cp:lastModifiedBy>
  <cp:revision>2</cp:revision>
  <dcterms:created xsi:type="dcterms:W3CDTF">2020-06-15T07:55:02Z</dcterms:created>
  <dcterms:modified xsi:type="dcterms:W3CDTF">2020-06-15T08:10:30Z</dcterms:modified>
</cp:coreProperties>
</file>