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76" r:id="rId5"/>
    <p:sldId id="259" r:id="rId6"/>
    <p:sldId id="289" r:id="rId7"/>
    <p:sldId id="260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bdbc9c8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bdbc9c8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bdbc9c8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bdbc9c8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bdbc9c8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bdbc9c8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bdbc9c8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bdbc9c8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76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0428" y="-243341"/>
            <a:ext cx="62688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SMART AGRICULTURE SYSTEM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BASED ON IOT 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1923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highlight>
                <a:srgbClr val="00FF00"/>
              </a:highlight>
            </a:endParaRPr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474256D-C784-442F-9DF7-5E2DBDA31BA1}"/>
              </a:ext>
            </a:extLst>
          </p:cNvPr>
          <p:cNvSpPr txBox="1"/>
          <p:nvPr/>
        </p:nvSpPr>
        <p:spPr>
          <a:xfrm>
            <a:off x="4269396" y="851209"/>
            <a:ext cx="62688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500" b="1" dirty="0"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500" b="1" dirty="0">
                <a:latin typeface="Montserrat"/>
                <a:ea typeface="Montserrat"/>
                <a:cs typeface="Montserrat"/>
                <a:sym typeface="Montserrat"/>
              </a:rPr>
              <a:t>PARTH PATEL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2500" b="1" dirty="0">
                <a:latin typeface="Montserrat"/>
                <a:ea typeface="Montserrat"/>
                <a:cs typeface="Montserrat"/>
                <a:sym typeface="Montserrat"/>
              </a:rPr>
              <a:t>(parthpatelvvn@gmail.com)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1923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400" y="394675"/>
            <a:ext cx="4443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What is Smart Farming?</a:t>
            </a:r>
            <a:endParaRPr sz="3100" dirty="0"/>
          </a:p>
        </p:txBody>
      </p:sp>
      <p:sp>
        <p:nvSpPr>
          <p:cNvPr id="60" name="Google Shape;60;p14"/>
          <p:cNvSpPr txBox="1"/>
          <p:nvPr/>
        </p:nvSpPr>
        <p:spPr>
          <a:xfrm>
            <a:off x="611100" y="1565975"/>
            <a:ext cx="7957200" cy="2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Smart farming is a technique used to improve the crop production using latest technolgy</a:t>
            </a:r>
            <a:endParaRPr sz="19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2787825"/>
            <a:ext cx="20097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399" y="2679788"/>
            <a:ext cx="2185451" cy="14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125" y="2776362"/>
            <a:ext cx="2353168" cy="12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Smart Farming?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increase crop production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decrease human efforts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increase crop quality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reduce Crop loses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take preventive measures about weather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3719" y="1290637"/>
            <a:ext cx="2976563" cy="297656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3844"/>
            <a:ext cx="7886700" cy="994172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39217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42875"/>
            <a:ext cx="88011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Chart</a:t>
            </a:r>
            <a:b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9217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206" y="2143125"/>
            <a:ext cx="1271588" cy="12715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+mj-lt"/>
              </a:rPr>
              <a:t>UI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4453" y="1210408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   IBM SIMULATOR SENSOR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1135856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769" y="2501046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 IBM WATSON IoT PLATFORM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7698" y="2426494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3866234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WEATHER 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3791682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626" y="1210408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IBM CLOUD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700" y="1135856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1" y="2501046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NODE-RED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626" y="3866234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IDLE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700" y="3791682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374-F02F-4D0C-A99D-5F42BAD2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Node-Red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B2BF22-331D-4551-899D-4DB547B3D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0" y="1268016"/>
            <a:ext cx="4013886" cy="199452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8B2946-9CB7-46C1-B450-304A06797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68016"/>
            <a:ext cx="4013886" cy="1994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03844-1CB9-447A-B91D-0FB4D81B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33" y="3382393"/>
            <a:ext cx="4339760" cy="15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Smart agriculture is really helpful to farmers and provides a great source to predict the upcoming weather forecast and prevent a lot of crop damage and loses and to reduce few human efforts of switching the motor.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356475" y="331025"/>
            <a:ext cx="30810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Conclusion: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130</Words>
  <Application>Microsoft Office PowerPoint</Application>
  <PresentationFormat>On-screen Show (16:9)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Montserrat</vt:lpstr>
      <vt:lpstr>Arial</vt:lpstr>
      <vt:lpstr>Simple Light</vt:lpstr>
      <vt:lpstr>PowerPoint Presentation</vt:lpstr>
      <vt:lpstr>PowerPoint Presentation</vt:lpstr>
      <vt:lpstr>Why Smart Farming?</vt:lpstr>
      <vt:lpstr>Project analysis slide 2</vt:lpstr>
      <vt:lpstr>PowerPoint Presentation</vt:lpstr>
      <vt:lpstr>Node-Red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Parth Patel</cp:lastModifiedBy>
  <cp:revision>4</cp:revision>
  <dcterms:modified xsi:type="dcterms:W3CDTF">2020-06-17T04:37:58Z</dcterms:modified>
</cp:coreProperties>
</file>