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86380-8AA3-4E21-981A-B0E43DE206DE}" v="1433" dt="2020-06-14T09:58:35.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6/14/2020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0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6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92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6/14/2020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73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40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9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909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600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0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188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6/14/2020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64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6/14/2020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2492699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315031" y="1380754"/>
            <a:ext cx="5561938" cy="2513516"/>
          </a:xfrm>
        </p:spPr>
        <p:txBody>
          <a:bodyPr>
            <a:normAutofit/>
          </a:bodyPr>
          <a:lstStyle/>
          <a:p>
            <a:r>
              <a:rPr lang="en-US" sz="4700">
                <a:cs typeface="Calibri Light"/>
              </a:rPr>
              <a:t>SMART AGRICULTURE SYSTEM BASED ON IoT</a:t>
            </a:r>
            <a:endParaRPr lang="en-US" sz="4700"/>
          </a:p>
        </p:txBody>
      </p:sp>
      <p:sp>
        <p:nvSpPr>
          <p:cNvPr id="3" name="Subtitle 2"/>
          <p:cNvSpPr>
            <a:spLocks noGrp="1"/>
          </p:cNvSpPr>
          <p:nvPr>
            <p:ph type="subTitle" idx="1"/>
          </p:nvPr>
        </p:nvSpPr>
        <p:spPr>
          <a:xfrm>
            <a:off x="3315031" y="4076802"/>
            <a:ext cx="5561938" cy="1534587"/>
          </a:xfrm>
        </p:spPr>
        <p:txBody>
          <a:bodyPr vert="horz" lIns="91440" tIns="45720" rIns="91440" bIns="45720" rtlCol="0" anchor="t">
            <a:normAutofit/>
          </a:bodyPr>
          <a:lstStyle/>
          <a:p>
            <a:r>
              <a:rPr lang="en-US" dirty="0">
                <a:cs typeface="Calibri"/>
              </a:rPr>
              <a:t>A.HARIKA</a:t>
            </a:r>
          </a:p>
          <a:p>
            <a:endParaRPr lang="en-US">
              <a:cs typeface="Calibri"/>
            </a:endParaRPr>
          </a:p>
        </p:txBody>
      </p:sp>
      <p:sp>
        <p:nvSpPr>
          <p:cNvPr id="27" name="Arc 2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D1DA6-BC80-4B13-8FE6-C6A8A7513102}"/>
              </a:ext>
            </a:extLst>
          </p:cNvPr>
          <p:cNvSpPr>
            <a:spLocks noGrp="1"/>
          </p:cNvSpPr>
          <p:nvPr>
            <p:ph type="title"/>
          </p:nvPr>
        </p:nvSpPr>
        <p:spPr>
          <a:xfrm>
            <a:off x="686834" y="1153572"/>
            <a:ext cx="3200400" cy="4461163"/>
          </a:xfrm>
        </p:spPr>
        <p:txBody>
          <a:bodyPr>
            <a:normAutofit/>
          </a:bodyPr>
          <a:lstStyle/>
          <a:p>
            <a:r>
              <a:rPr lang="en-US" sz="3400">
                <a:solidFill>
                  <a:srgbClr val="FFFFFF"/>
                </a:solidFill>
              </a:rPr>
              <a:t>INTRODUCTION</a:t>
            </a:r>
          </a:p>
        </p:txBody>
      </p:sp>
      <p:sp>
        <p:nvSpPr>
          <p:cNvPr id="3" name="Content Placeholder 2">
            <a:extLst>
              <a:ext uri="{FF2B5EF4-FFF2-40B4-BE49-F238E27FC236}">
                <a16:creationId xmlns:a16="http://schemas.microsoft.com/office/drawing/2014/main" id="{782F1491-0EB8-47E0-83ED-142BE59BA3D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t>Agriculture plays an important role in any country by emerging technology new strategies are to be to implemented for greater production.</a:t>
            </a:r>
            <a:endParaRPr lang="en-US"/>
          </a:p>
          <a:p>
            <a:r>
              <a:rPr lang="en-US" dirty="0">
                <a:ea typeface="+mn-lt"/>
                <a:cs typeface="+mn-lt"/>
              </a:rPr>
              <a:t>Internet of things IOT consists of two words Internet and Things .The term things in IOT refers to various IOT devices having unique identities and have capabilities to perform remote sensing, actuating and live monitoring of certain sort of data.</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75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D67C-59F7-480C-868D-F6CB03A6DDF8}"/>
              </a:ext>
            </a:extLst>
          </p:cNvPr>
          <p:cNvSpPr>
            <a:spLocks noGrp="1"/>
          </p:cNvSpPr>
          <p:nvPr>
            <p:ph type="title"/>
          </p:nvPr>
        </p:nvSpPr>
        <p:spPr/>
        <p:txBody>
          <a:bodyPr/>
          <a:lstStyle/>
          <a:p>
            <a:r>
              <a:rPr lang="en-US" dirty="0"/>
              <a:t>BLOCK DIAGRAM</a:t>
            </a:r>
          </a:p>
        </p:txBody>
      </p:sp>
      <p:pic>
        <p:nvPicPr>
          <p:cNvPr id="4" name="Picture 4" descr="A screenshot of a cell phone&#10;&#10;Description generated with very high confidence">
            <a:extLst>
              <a:ext uri="{FF2B5EF4-FFF2-40B4-BE49-F238E27FC236}">
                <a16:creationId xmlns:a16="http://schemas.microsoft.com/office/drawing/2014/main" id="{B046FDAA-1802-4777-B2AE-F5999B6EB20F}"/>
              </a:ext>
            </a:extLst>
          </p:cNvPr>
          <p:cNvPicPr>
            <a:picLocks noGrp="1" noChangeAspect="1"/>
          </p:cNvPicPr>
          <p:nvPr>
            <p:ph idx="1"/>
          </p:nvPr>
        </p:nvPicPr>
        <p:blipFill>
          <a:blip r:embed="rId2"/>
          <a:stretch>
            <a:fillRect/>
          </a:stretch>
        </p:blipFill>
        <p:spPr>
          <a:xfrm>
            <a:off x="2692291" y="1825625"/>
            <a:ext cx="6838732" cy="3859742"/>
          </a:xfrm>
        </p:spPr>
      </p:pic>
    </p:spTree>
    <p:extLst>
      <p:ext uri="{BB962C8B-B14F-4D97-AF65-F5344CB8AC3E}">
        <p14:creationId xmlns:p14="http://schemas.microsoft.com/office/powerpoint/2010/main" val="367922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6CAEA9-F8A7-48E8-A13B-35211A186A3D}"/>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DESCRIPTION</a:t>
            </a:r>
          </a:p>
        </p:txBody>
      </p:sp>
      <p:sp>
        <p:nvSpPr>
          <p:cNvPr id="3" name="Content Placeholder 2">
            <a:extLst>
              <a:ext uri="{FF2B5EF4-FFF2-40B4-BE49-F238E27FC236}">
                <a16:creationId xmlns:a16="http://schemas.microsoft.com/office/drawing/2014/main" id="{11B725E0-43AB-4EA9-8192-6178F14C0164}"/>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dirty="0"/>
          </a:p>
          <a:p>
            <a:pPr algn="just"/>
            <a:r>
              <a:rPr lang="en-US" dirty="0"/>
              <a:t>Smart agriculture based on IoT basically monitors the various parameters which are required for farming.</a:t>
            </a:r>
          </a:p>
          <a:p>
            <a:pPr algn="just"/>
            <a:r>
              <a:rPr lang="en-US" dirty="0"/>
              <a:t>Here the farmer is provided with mobile app which gives data regarding temperature, humidity along with live weather forecasting.</a:t>
            </a:r>
          </a:p>
          <a:p>
            <a:pPr algn="just"/>
            <a:r>
              <a:rPr lang="en-US" dirty="0"/>
              <a:t>The Web App further provides buttons to control the motor, even if the farmer is not present near the crop</a:t>
            </a:r>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86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6D108224-7285-44A9-94D4-835F5E6E11B2}"/>
              </a:ext>
            </a:extLst>
          </p:cNvPr>
          <p:cNvPicPr>
            <a:picLocks noChangeAspect="1"/>
          </p:cNvPicPr>
          <p:nvPr/>
        </p:nvPicPr>
        <p:blipFill>
          <a:blip r:embed="rId2"/>
          <a:stretch>
            <a:fillRect/>
          </a:stretch>
        </p:blipFill>
        <p:spPr>
          <a:xfrm>
            <a:off x="488517" y="3655098"/>
            <a:ext cx="5426764" cy="2835484"/>
          </a:xfrm>
          <a:prstGeom prst="rect">
            <a:avLst/>
          </a:prstGeom>
        </p:spPr>
      </p:pic>
      <p:sp>
        <p:nvSpPr>
          <p:cNvPr id="10" name="Rectangle 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971A2BEF-493E-4639-BF1B-3137EBF87B12}"/>
              </a:ext>
            </a:extLst>
          </p:cNvPr>
          <p:cNvPicPr>
            <a:picLocks noChangeAspect="1"/>
          </p:cNvPicPr>
          <p:nvPr/>
        </p:nvPicPr>
        <p:blipFill>
          <a:blip r:embed="rId3"/>
          <a:stretch>
            <a:fillRect/>
          </a:stretch>
        </p:blipFill>
        <p:spPr>
          <a:xfrm>
            <a:off x="6554179" y="3755953"/>
            <a:ext cx="3785237" cy="2905170"/>
          </a:xfrm>
          <a:prstGeom prst="rect">
            <a:avLst/>
          </a:prstGeom>
        </p:spPr>
      </p:pic>
      <p:sp>
        <p:nvSpPr>
          <p:cNvPr id="12" name="Rectangle 1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3CBBB559-D1D1-452C-B76D-0C067AE26D26}"/>
              </a:ext>
            </a:extLst>
          </p:cNvPr>
          <p:cNvPicPr>
            <a:picLocks noChangeAspect="1"/>
          </p:cNvPicPr>
          <p:nvPr/>
        </p:nvPicPr>
        <p:blipFill>
          <a:blip r:embed="rId4"/>
          <a:stretch>
            <a:fillRect/>
          </a:stretch>
        </p:blipFill>
        <p:spPr>
          <a:xfrm>
            <a:off x="534690" y="269945"/>
            <a:ext cx="5334415" cy="2760560"/>
          </a:xfrm>
          <a:prstGeom prst="rect">
            <a:avLst/>
          </a:prstGeom>
        </p:spPr>
      </p:pic>
      <p:pic>
        <p:nvPicPr>
          <p:cNvPr id="3" name="Picture 3" descr="A screenshot of a cell phone&#10;&#10;Description generated with very high confidence">
            <a:extLst>
              <a:ext uri="{FF2B5EF4-FFF2-40B4-BE49-F238E27FC236}">
                <a16:creationId xmlns:a16="http://schemas.microsoft.com/office/drawing/2014/main" id="{4488265D-F797-4430-85B8-5E472B825ADE}"/>
              </a:ext>
            </a:extLst>
          </p:cNvPr>
          <p:cNvPicPr>
            <a:picLocks noChangeAspect="1"/>
          </p:cNvPicPr>
          <p:nvPr/>
        </p:nvPicPr>
        <p:blipFill>
          <a:blip r:embed="rId5"/>
          <a:stretch>
            <a:fillRect/>
          </a:stretch>
        </p:blipFill>
        <p:spPr>
          <a:xfrm>
            <a:off x="6475048" y="288997"/>
            <a:ext cx="5112595" cy="2722456"/>
          </a:xfrm>
          <a:prstGeom prst="rect">
            <a:avLst/>
          </a:prstGeom>
        </p:spPr>
      </p:pic>
    </p:spTree>
    <p:extLst>
      <p:ext uri="{BB962C8B-B14F-4D97-AF65-F5344CB8AC3E}">
        <p14:creationId xmlns:p14="http://schemas.microsoft.com/office/powerpoint/2010/main" val="19741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2886D-618D-4D04-B3FE-AE499FD7AB03}"/>
              </a:ext>
            </a:extLst>
          </p:cNvPr>
          <p:cNvSpPr>
            <a:spLocks noGrp="1"/>
          </p:cNvSpPr>
          <p:nvPr>
            <p:ph type="title"/>
          </p:nvPr>
        </p:nvSpPr>
        <p:spPr>
          <a:xfrm>
            <a:off x="467629" y="1289271"/>
            <a:ext cx="3565741" cy="4669930"/>
          </a:xfrm>
        </p:spPr>
        <p:txBody>
          <a:bodyPr>
            <a:normAutofit/>
          </a:bodyPr>
          <a:lstStyle/>
          <a:p>
            <a:r>
              <a:rPr lang="en-US" dirty="0">
                <a:solidFill>
                  <a:srgbClr val="FFFFFF"/>
                </a:solidFill>
              </a:rPr>
              <a:t>FUTURE SCOPE</a:t>
            </a:r>
          </a:p>
          <a:p>
            <a:endParaRPr lang="en-US" dirty="0"/>
          </a:p>
        </p:txBody>
      </p:sp>
      <p:sp>
        <p:nvSpPr>
          <p:cNvPr id="3" name="Content Placeholder 2">
            <a:extLst>
              <a:ext uri="{FF2B5EF4-FFF2-40B4-BE49-F238E27FC236}">
                <a16:creationId xmlns:a16="http://schemas.microsoft.com/office/drawing/2014/main" id="{7E08D065-B25F-481A-B81C-64A31F00BAD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Future work would be focused more on increasing other features on this system to fetch more data especially with regard to Pest Control and by also integrating GPS module in this system to enhance this Agriculture IoT Technology to full-fledged Agriculture Precision ready product. we can also add some external features like we can find the soil nutrients contents and help the farm to yield a better crop.</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683107"/>
      </p:ext>
    </p:extLst>
  </p:cSld>
  <p:clrMapOvr>
    <a:masterClrMapping/>
  </p:clrMapOvr>
</p:sld>
</file>

<file path=ppt/theme/theme1.xml><?xml version="1.0" encoding="utf-8"?>
<a:theme xmlns:a="http://schemas.openxmlformats.org/drawingml/2006/main" name="ShapesVTI">
  <a:themeElements>
    <a:clrScheme name="Custom 8">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ShapesVTI</vt:lpstr>
      <vt:lpstr>SMART AGRICULTURE SYSTEM BASED ON IoT</vt:lpstr>
      <vt:lpstr>INTRODUCTION</vt:lpstr>
      <vt:lpstr>BLOCK DIAGRAM</vt:lpstr>
      <vt:lpstr>DESCRIPTION</vt:lpstr>
      <vt:lpstr>PowerPoint Presentation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188</cp:revision>
  <dcterms:created xsi:type="dcterms:W3CDTF">2020-06-14T09:13:03Z</dcterms:created>
  <dcterms:modified xsi:type="dcterms:W3CDTF">2020-06-14T09:58:39Z</dcterms:modified>
</cp:coreProperties>
</file>