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C13F715-4471-4397-882E-7B9214540484}" type="datetimeFigureOut">
              <a:rPr lang="en-US" smtClean="0"/>
              <a:t>6/17/2020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637F195-7470-49FF-9996-A806F6A9466F}"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13F715-4471-4397-882E-7B9214540484}" type="datetimeFigureOut">
              <a:rPr lang="en-US" smtClean="0"/>
              <a:t>6/17/2020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37F195-7470-49FF-9996-A806F6A9466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13F715-4471-4397-882E-7B9214540484}" type="datetimeFigureOut">
              <a:rPr lang="en-US" smtClean="0"/>
              <a:t>6/17/2020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37F195-7470-49FF-9996-A806F6A9466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13F715-4471-4397-882E-7B9214540484}" type="datetimeFigureOut">
              <a:rPr lang="en-US" smtClean="0"/>
              <a:t>6/17/2020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37F195-7470-49FF-9996-A806F6A9466F}"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C13F715-4471-4397-882E-7B9214540484}" type="datetimeFigureOut">
              <a:rPr lang="en-US" smtClean="0"/>
              <a:t>6/17/2020</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637F195-7470-49FF-9996-A806F6A9466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13F715-4471-4397-882E-7B9214540484}" type="datetimeFigureOut">
              <a:rPr lang="en-US" smtClean="0"/>
              <a:t>6/17/2020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37F195-7470-49FF-9996-A806F6A9466F}"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13F715-4471-4397-882E-7B9214540484}" type="datetimeFigureOut">
              <a:rPr lang="en-US" smtClean="0"/>
              <a:t>6/17/2020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37F195-7470-49FF-9996-A806F6A9466F}"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13F715-4471-4397-882E-7B9214540484}" type="datetimeFigureOut">
              <a:rPr lang="en-US" smtClean="0"/>
              <a:t>6/17/2020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37F195-7470-49FF-9996-A806F6A9466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3F715-4471-4397-882E-7B9214540484}" type="datetimeFigureOut">
              <a:rPr lang="en-US" smtClean="0"/>
              <a:t>6/17/2020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37F195-7470-49FF-9996-A806F6A9466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13F715-4471-4397-882E-7B9214540484}" type="datetimeFigureOut">
              <a:rPr lang="en-US" smtClean="0"/>
              <a:t>6/17/2020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37F195-7470-49FF-9996-A806F6A9466F}"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13F715-4471-4397-882E-7B9214540484}" type="datetimeFigureOut">
              <a:rPr lang="en-US" smtClean="0"/>
              <a:t>6/17/2020</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2637F195-7470-49FF-9996-A806F6A9466F}"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C13F715-4471-4397-882E-7B9214540484}" type="datetimeFigureOut">
              <a:rPr lang="en-US" smtClean="0"/>
              <a:t>6/17/2020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637F195-7470-49FF-9996-A806F6A9466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357158" y="1447800"/>
            <a:ext cx="8501122" cy="4572000"/>
          </a:xfrm>
        </p:spPr>
        <p:txBody>
          <a:bodyPr/>
          <a:lstStyle/>
          <a:p>
            <a:r>
              <a:rPr lang="en-IN" dirty="0" smtClean="0"/>
              <a:t>Name		:Joan </a:t>
            </a:r>
            <a:r>
              <a:rPr lang="en-IN" dirty="0" err="1" smtClean="0"/>
              <a:t>Joshy</a:t>
            </a:r>
            <a:endParaRPr lang="en-IN" dirty="0" smtClean="0"/>
          </a:p>
          <a:p>
            <a:r>
              <a:rPr lang="en-IN" dirty="0" smtClean="0"/>
              <a:t>Branch of Study	:Electronics and Communication  Engineering</a:t>
            </a:r>
          </a:p>
          <a:p>
            <a:r>
              <a:rPr lang="en-IN" dirty="0" smtClean="0"/>
              <a:t>Year of Study	:3</a:t>
            </a:r>
            <a:r>
              <a:rPr lang="en-IN" baseline="30000" dirty="0" smtClean="0"/>
              <a:t>rd</a:t>
            </a:r>
            <a:r>
              <a:rPr lang="en-IN" dirty="0" smtClean="0"/>
              <a:t>  Year (6</a:t>
            </a:r>
            <a:r>
              <a:rPr lang="en-IN" baseline="30000" dirty="0" smtClean="0"/>
              <a:t>th</a:t>
            </a:r>
            <a:r>
              <a:rPr lang="en-IN" dirty="0" smtClean="0"/>
              <a:t> Semester)</a:t>
            </a:r>
          </a:p>
          <a:p>
            <a:r>
              <a:rPr lang="en-IN" dirty="0" smtClean="0"/>
              <a:t>College		:Govt. Model Engineering College,  Kochi</a:t>
            </a:r>
          </a:p>
          <a:p>
            <a:r>
              <a:rPr lang="en-IN" dirty="0" err="1" smtClean="0"/>
              <a:t>EmailId</a:t>
            </a:r>
            <a:r>
              <a:rPr lang="en-IN" dirty="0" smtClean="0"/>
              <a:t>		:joanjoshy.mec@gmail.com</a:t>
            </a:r>
          </a:p>
          <a:p>
            <a:pPr>
              <a:buNone/>
            </a:pPr>
            <a:endParaRPr lang="en-IN" dirty="0" smtClean="0"/>
          </a:p>
          <a:p>
            <a:r>
              <a:rPr lang="en-IN" dirty="0" smtClean="0"/>
              <a:t>Internship Title	:</a:t>
            </a:r>
            <a:r>
              <a:rPr lang="en-IN" dirty="0" smtClean="0"/>
              <a:t>Smart Agriculture system based on </a:t>
            </a:r>
            <a:r>
              <a:rPr lang="en-IN" dirty="0" err="1" smtClean="0"/>
              <a:t>IoT</a:t>
            </a:r>
            <a:r>
              <a:rPr lang="en-IN" dirty="0" smtClean="0"/>
              <a:t> </a:t>
            </a:r>
            <a:r>
              <a:rPr lang="en-IN" dirty="0" smtClean="0"/>
              <a:t>			  	 - </a:t>
            </a:r>
            <a:r>
              <a:rPr lang="en-IN" dirty="0" smtClean="0"/>
              <a:t>SB37013</a:t>
            </a:r>
            <a:endParaRPr lang="en-IN" dirty="0" smtClean="0"/>
          </a:p>
          <a:p>
            <a:r>
              <a:rPr lang="en-IN" dirty="0" smtClean="0"/>
              <a:t>Project ID		:</a:t>
            </a:r>
            <a:r>
              <a:rPr lang="en-IN" dirty="0" smtClean="0"/>
              <a:t>SPS_PRO_101</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3200400"/>
            <a:ext cx="8429684" cy="2014550"/>
          </a:xfrm>
        </p:spPr>
        <p:txBody>
          <a:bodyPr>
            <a:normAutofit/>
          </a:bodyPr>
          <a:lstStyle/>
          <a:p>
            <a:pPr algn="r"/>
            <a:r>
              <a:rPr lang="en-IN" sz="2400" dirty="0" smtClean="0">
                <a:solidFill>
                  <a:schemeClr val="tx1"/>
                </a:solidFill>
              </a:rPr>
              <a:t>By: Joan </a:t>
            </a:r>
            <a:r>
              <a:rPr lang="en-IN" sz="2400" dirty="0" err="1" smtClean="0">
                <a:solidFill>
                  <a:schemeClr val="tx1"/>
                </a:solidFill>
              </a:rPr>
              <a:t>Joshy</a:t>
            </a:r>
            <a:endParaRPr lang="en-IN" sz="2400" dirty="0" smtClean="0">
              <a:solidFill>
                <a:schemeClr val="tx1"/>
              </a:solidFill>
            </a:endParaRPr>
          </a:p>
          <a:p>
            <a:pPr algn="r"/>
            <a:r>
              <a:rPr lang="en-IN" sz="2400" dirty="0" smtClean="0">
                <a:solidFill>
                  <a:schemeClr val="tx1"/>
                </a:solidFill>
              </a:rPr>
              <a:t>Project </a:t>
            </a:r>
            <a:r>
              <a:rPr lang="en-IN" sz="2400" dirty="0" smtClean="0">
                <a:solidFill>
                  <a:schemeClr val="tx1"/>
                </a:solidFill>
              </a:rPr>
              <a:t>ID: SPS_PRO_101</a:t>
            </a:r>
          </a:p>
          <a:p>
            <a:pPr algn="r"/>
            <a:r>
              <a:rPr lang="en-IN" sz="2400" dirty="0" smtClean="0">
                <a:solidFill>
                  <a:schemeClr val="tx1"/>
                </a:solidFill>
              </a:rPr>
              <a:t>Internship </a:t>
            </a:r>
            <a:r>
              <a:rPr lang="en-IN" sz="2400" dirty="0" smtClean="0">
                <a:solidFill>
                  <a:schemeClr val="tx1"/>
                </a:solidFill>
              </a:rPr>
              <a:t>Title: Smart </a:t>
            </a:r>
            <a:r>
              <a:rPr lang="en-IN" sz="2400" dirty="0" smtClean="0">
                <a:solidFill>
                  <a:schemeClr val="tx1"/>
                </a:solidFill>
              </a:rPr>
              <a:t>Agriculture system based on </a:t>
            </a:r>
            <a:r>
              <a:rPr lang="en-IN" sz="2400" dirty="0" err="1" smtClean="0">
                <a:solidFill>
                  <a:schemeClr val="tx1"/>
                </a:solidFill>
              </a:rPr>
              <a:t>IoT</a:t>
            </a:r>
            <a:r>
              <a:rPr lang="en-IN" sz="2400" dirty="0" smtClean="0">
                <a:solidFill>
                  <a:schemeClr val="tx1"/>
                </a:solidFill>
              </a:rPr>
              <a:t> - SB37013</a:t>
            </a:r>
          </a:p>
          <a:p>
            <a:endParaRPr lang="en-IN" dirty="0" smtClean="0"/>
          </a:p>
          <a:p>
            <a:endParaRPr lang="en-IN" dirty="0"/>
          </a:p>
        </p:txBody>
      </p:sp>
      <p:sp>
        <p:nvSpPr>
          <p:cNvPr id="2" name="Title 1"/>
          <p:cNvSpPr>
            <a:spLocks noGrp="1"/>
          </p:cNvSpPr>
          <p:nvPr>
            <p:ph type="ctrTitle"/>
          </p:nvPr>
        </p:nvSpPr>
        <p:spPr/>
        <p:txBody>
          <a:bodyPr>
            <a:noAutofit/>
          </a:bodyPr>
          <a:lstStyle/>
          <a:p>
            <a:r>
              <a:rPr lang="en-IN" sz="4400" b="1" dirty="0" smtClean="0"/>
              <a:t>Smart Agriculture System based on </a:t>
            </a:r>
            <a:r>
              <a:rPr lang="en-IN" sz="4400" b="1" dirty="0" err="1" smtClean="0"/>
              <a:t>IoT</a:t>
            </a:r>
            <a:endParaRPr lang="en-IN"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chemeClr val="tx1"/>
                </a:solidFill>
              </a:rPr>
              <a:t>BLOCK DIAGRAM</a:t>
            </a:r>
            <a:endParaRPr lang="en-IN" sz="4800" b="1" dirty="0">
              <a:solidFill>
                <a:schemeClr val="tx1"/>
              </a:solidFill>
            </a:endParaRPr>
          </a:p>
        </p:txBody>
      </p:sp>
      <p:pic>
        <p:nvPicPr>
          <p:cNvPr id="3" name="Picture 2" descr="block.jpeg"/>
          <p:cNvPicPr>
            <a:picLocks noChangeAspect="1"/>
          </p:cNvPicPr>
          <p:nvPr/>
        </p:nvPicPr>
        <p:blipFill>
          <a:blip r:embed="rId2">
            <a:duotone>
              <a:schemeClr val="accent1">
                <a:shade val="45000"/>
                <a:satMod val="135000"/>
              </a:schemeClr>
              <a:prstClr val="white"/>
            </a:duotone>
          </a:blip>
          <a:stretch>
            <a:fillRect/>
          </a:stretch>
        </p:blipFill>
        <p:spPr>
          <a:xfrm>
            <a:off x="1142976" y="1357298"/>
            <a:ext cx="6743704" cy="50577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Smart Agriculture System based on </a:t>
            </a:r>
            <a:r>
              <a:rPr lang="en-IN" b="1" dirty="0" err="1" smtClean="0"/>
              <a:t>IoT</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The automated irrigation system implemented was found to be feasible and cost effective for optimizing water resources for agriculture production. This irrigation system allows cultivation in places with water scarcity thereby improving sustainability. The irrigation system helps the farmer by making his work smarter. As the demand for water increases, along with the need to protect aquatic habitats, water conservation practices for irrigation need to be effective and affordable. As multiple sensors are used, water can be provided only to the required area of land. This system reduces the water consumption to greater extent. It needs minimal maintenance. The power consumption has been reduced very much. The crop productivity increases and the wastage of crops are very much reduced. </a:t>
            </a:r>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32" y="2285992"/>
            <a:ext cx="5357850" cy="1323439"/>
          </a:xfrm>
          <a:prstGeom prst="rect">
            <a:avLst/>
          </a:prstGeom>
          <a:noFill/>
        </p:spPr>
        <p:txBody>
          <a:bodyPr wrap="square" rtlCol="0">
            <a:spAutoFit/>
          </a:bodyPr>
          <a:lstStyle/>
          <a:p>
            <a:pPr algn="ctr"/>
            <a:r>
              <a:rPr lang="en-IN" sz="8000" dirty="0" smtClean="0">
                <a:solidFill>
                  <a:schemeClr val="accent2">
                    <a:lumMod val="60000"/>
                    <a:lumOff val="40000"/>
                  </a:schemeClr>
                </a:solidFill>
              </a:rPr>
              <a:t>Thank  You.</a:t>
            </a:r>
            <a:endParaRPr lang="en-IN" sz="8000" dirty="0">
              <a:solidFill>
                <a:schemeClr val="accent2">
                  <a:lumMod val="60000"/>
                  <a:lumOff val="40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212</TotalTime>
  <Words>168</Words>
  <Application>Microsoft Office PowerPoint</Application>
  <PresentationFormat>On-screen Show (4:3)</PresentationFormat>
  <Paragraphs>16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Equity</vt:lpstr>
      <vt:lpstr>Slide 1</vt:lpstr>
      <vt:lpstr>Smart Agriculture System based on IoT</vt:lpstr>
      <vt:lpstr>BLOCK DIAGRAM</vt:lpstr>
      <vt:lpstr>Smart Agriculture System based on IoT</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cp:revision>
  <dcterms:created xsi:type="dcterms:W3CDTF">2020-06-17T03:10:56Z</dcterms:created>
  <dcterms:modified xsi:type="dcterms:W3CDTF">2020-06-17T06:43:21Z</dcterms:modified>
</cp:coreProperties>
</file>