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6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44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579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0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35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16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44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3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8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55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6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7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56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61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0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7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5B5E7-A2F4-477A-80C3-8180C83BB5DC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C84CFA-F444-416E-8D63-B2C30D2D5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71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A0D0B5-1C8A-4AD2-AA16-EB8B0B71A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30" y="1534522"/>
            <a:ext cx="7766936" cy="1646302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Smart Agriculture System Based On IOT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96A535-543E-484E-995A-1A3A4DED9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849997" cy="1968227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IN" b="1" dirty="0">
                <a:solidFill>
                  <a:srgbClr val="C00000"/>
                </a:solidFill>
              </a:rPr>
              <a:t>NAME: NIDHI SINGH</a:t>
            </a:r>
          </a:p>
          <a:p>
            <a:r>
              <a:rPr lang="en-IN" b="1" dirty="0">
                <a:solidFill>
                  <a:srgbClr val="C00000"/>
                </a:solidFill>
              </a:rPr>
              <a:t>PROJECT ID: </a:t>
            </a:r>
            <a:r>
              <a:rPr lang="en-IN" dirty="0"/>
              <a:t>SPS_PRO_101</a:t>
            </a:r>
          </a:p>
          <a:p>
            <a:r>
              <a:rPr lang="en-IN" dirty="0">
                <a:solidFill>
                  <a:srgbClr val="C00000"/>
                </a:solidFill>
              </a:rPr>
              <a:t>INTERNSHIP TITLE: </a:t>
            </a:r>
            <a:r>
              <a:rPr lang="en-US" dirty="0"/>
              <a:t>Smart Agriculture system based on IoT - SB52113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YOUTUBE </a:t>
            </a:r>
            <a:r>
              <a:rPr lang="en-IN" b="1">
                <a:solidFill>
                  <a:srgbClr val="C00000"/>
                </a:solidFill>
              </a:rPr>
              <a:t>LINK :https://youtu.be/SbwSBw6qt9o 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1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961-4BF8-4EB9-AD59-FA27AA47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Block Diagram On Node-Red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017EA-DA7A-4C36-BE30-4F73B0466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24" y="1376040"/>
            <a:ext cx="8762259" cy="5078026"/>
          </a:xfrm>
        </p:spPr>
      </p:pic>
    </p:spTree>
    <p:extLst>
      <p:ext uri="{BB962C8B-B14F-4D97-AF65-F5344CB8AC3E}">
        <p14:creationId xmlns:p14="http://schemas.microsoft.com/office/powerpoint/2010/main" val="207562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72C0-AC00-4CFD-B7F1-8E1D36E0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SCOPE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809A-D557-4590-9B58-EE70F19B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-THIS UI DEVELOPED FOR FARMERS WILL ENABLE THE TO MONITOR THE REAL TIME FIELD PARAMETERS LIKE TEMPERATURE,HUMIDITY,SOIL MOISTURE AND ACCORDINGLY CONTROL THE MOTOR TO IRRIGATE THEIR FIELDS.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 FARMERS CAN IRRIGATE THEIR LANDS FROM ANYWHERE.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AS OUR COUNTRY IS AN AGRICULTURE BASED COUNTRY SO THIS UI SYSTEM WILL HELP MALLIONS OF FAMILIES TO OVERCOME THIS ISSUE.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1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AA5B-F7DD-4D70-9E9A-6BEC4816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DEMONSTRATION OF THIS UI SYSTEM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36276F-B72B-4C06-BE5C-BEC067635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6" y="1686758"/>
            <a:ext cx="9268381" cy="4669654"/>
          </a:xfrm>
        </p:spPr>
      </p:pic>
    </p:spTree>
    <p:extLst>
      <p:ext uri="{BB962C8B-B14F-4D97-AF65-F5344CB8AC3E}">
        <p14:creationId xmlns:p14="http://schemas.microsoft.com/office/powerpoint/2010/main" val="35210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9AF0-0E9B-41AE-9374-DDFE60E0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4E64-57D1-4DB4-AE1F-152E736F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C00000"/>
                </a:solidFill>
              </a:rPr>
              <a:t>THANKYOU</a:t>
            </a:r>
            <a:endParaRPr lang="en-IN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375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115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Smart Agriculture System Based On IOT</vt:lpstr>
      <vt:lpstr>Block Diagram On Node-Red</vt:lpstr>
      <vt:lpstr>PROJECT SCOPE</vt:lpstr>
      <vt:lpstr>DEMONSTRATION OF THIS UI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Based On IOT</dc:title>
  <dc:creator>NIDHI SINGH</dc:creator>
  <cp:lastModifiedBy>NIDHI SINGH</cp:lastModifiedBy>
  <cp:revision>6</cp:revision>
  <dcterms:created xsi:type="dcterms:W3CDTF">2020-06-15T14:39:46Z</dcterms:created>
  <dcterms:modified xsi:type="dcterms:W3CDTF">2020-06-17T10:28:03Z</dcterms:modified>
</cp:coreProperties>
</file>