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A8FE-3847-49B8-A6C6-4D99D0D55CCA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EBF4-0FA9-40CF-A202-A99281B988B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657600"/>
            <a:ext cx="8610600" cy="784225"/>
          </a:xfrm>
        </p:spPr>
        <p:txBody>
          <a:bodyPr/>
          <a:lstStyle/>
          <a:p>
            <a:r>
              <a:rPr lang="en-US" dirty="0" smtClean="0"/>
              <a:t>SMART AGRICULTURE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6915358" cy="861420"/>
          </a:xfrm>
        </p:spPr>
        <p:txBody>
          <a:bodyPr/>
          <a:lstStyle/>
          <a:p>
            <a:pPr algn="just"/>
            <a:r>
              <a:rPr lang="en-US" b="1" dirty="0" smtClean="0"/>
              <a:t>By-</a:t>
            </a:r>
          </a:p>
          <a:p>
            <a:pPr algn="just"/>
            <a:r>
              <a:rPr lang="en-US" b="1" dirty="0" err="1" smtClean="0"/>
              <a:t>Akash</a:t>
            </a:r>
            <a:r>
              <a:rPr lang="en-US" b="1" dirty="0" smtClean="0"/>
              <a:t> </a:t>
            </a:r>
            <a:r>
              <a:rPr lang="en-US" b="1" dirty="0" err="1" smtClean="0"/>
              <a:t>Bhorkade</a:t>
            </a:r>
            <a:endParaRPr lang="en-US" b="1" dirty="0"/>
          </a:p>
        </p:txBody>
      </p:sp>
      <p:pic>
        <p:nvPicPr>
          <p:cNvPr id="1026" name="Picture 2" descr="IoT - Smart Agriculture Domai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6248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5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Agriculture System based on </a:t>
            </a:r>
            <a:r>
              <a:rPr lang="en-US" dirty="0" err="1"/>
              <a:t>IoT</a:t>
            </a:r>
            <a:r>
              <a:rPr lang="en-US" dirty="0"/>
              <a:t> can monitor soil moisture and climatic conditions to grow and yield a good crop.</a:t>
            </a:r>
          </a:p>
          <a:p>
            <a:r>
              <a:rPr lang="en-US" dirty="0"/>
              <a:t>The farmer can also get the </a:t>
            </a:r>
            <a:r>
              <a:rPr lang="en-US" dirty="0" smtClean="0"/>
              <a:t>real time </a:t>
            </a:r>
            <a:r>
              <a:rPr lang="en-US" dirty="0"/>
              <a:t>weather forecasting data by using external platforms like Open Weather API.</a:t>
            </a:r>
          </a:p>
          <a:p>
            <a:r>
              <a:rPr lang="en-US" dirty="0"/>
              <a:t>Farmer is provided a mobile app using which he can monitor the temperature</a:t>
            </a:r>
            <a:r>
              <a:rPr lang="en-US" dirty="0" smtClean="0"/>
              <a:t>, humidity </a:t>
            </a:r>
            <a:r>
              <a:rPr lang="en-US" dirty="0"/>
              <a:t>and soil moisture parameters along with weather forecasting details.</a:t>
            </a:r>
          </a:p>
          <a:p>
            <a:r>
              <a:rPr lang="en-US" dirty="0"/>
              <a:t>Based on all the parameters he can water his crop by controlling the motors using the mobile application.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Five main unit:</a:t>
            </a:r>
          </a:p>
          <a:p>
            <a:pPr lvl="1"/>
            <a:r>
              <a:rPr lang="en-US" dirty="0" smtClean="0"/>
              <a:t>IBM Watson </a:t>
            </a:r>
            <a:r>
              <a:rPr lang="en-US" dirty="0" err="1" smtClean="0"/>
              <a:t>IoT</a:t>
            </a:r>
            <a:r>
              <a:rPr lang="en-US" dirty="0" smtClean="0"/>
              <a:t> cloud platform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Simulator</a:t>
            </a:r>
          </a:p>
          <a:p>
            <a:pPr lvl="1"/>
            <a:r>
              <a:rPr lang="en-US" dirty="0" smtClean="0"/>
              <a:t>Node-Red</a:t>
            </a:r>
          </a:p>
          <a:p>
            <a:pPr lvl="1"/>
            <a:r>
              <a:rPr lang="en-US" dirty="0" smtClean="0"/>
              <a:t>Node-Red UI Dashboard</a:t>
            </a:r>
          </a:p>
          <a:p>
            <a:pPr lvl="1"/>
            <a:r>
              <a:rPr lang="en-US" dirty="0" smtClean="0"/>
              <a:t>Sensors:</a:t>
            </a:r>
          </a:p>
          <a:p>
            <a:pPr lvl="2"/>
            <a:r>
              <a:rPr lang="en-US" dirty="0" smtClean="0"/>
              <a:t>Temperature Sensor</a:t>
            </a:r>
          </a:p>
          <a:p>
            <a:pPr lvl="2"/>
            <a:r>
              <a:rPr lang="en-US" dirty="0" smtClean="0"/>
              <a:t>Humidity Sensor</a:t>
            </a:r>
          </a:p>
          <a:p>
            <a:pPr lvl="2"/>
            <a:r>
              <a:rPr lang="en-US" dirty="0" smtClean="0"/>
              <a:t>Pressure Sensor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2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farmer is not present near his crop he can water his crop by controlling the motors using the mobile application from anywhere</a:t>
            </a:r>
            <a:r>
              <a:rPr lang="en-US" dirty="0" smtClean="0"/>
              <a:t>.</a:t>
            </a:r>
          </a:p>
          <a:p>
            <a:r>
              <a:rPr lang="en-US" dirty="0"/>
              <a:t>The yield appeared beneath signifies the temperature ,soil dampness state and  humidity present in the </a:t>
            </a:r>
            <a:r>
              <a:rPr lang="en-US" dirty="0" smtClean="0"/>
              <a:t>soil.</a:t>
            </a:r>
          </a:p>
          <a:p>
            <a:r>
              <a:rPr lang="en-US" dirty="0" smtClean="0"/>
              <a:t>The </a:t>
            </a:r>
            <a:r>
              <a:rPr lang="en-US" dirty="0"/>
              <a:t>next outcome is the yield as of Android purpose  that is produced in the cell phone. It decides the temperature, stickiness and  dampness.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points of interest like water sparing and work sparing are started utilizing sensors that work consequently as they are modified.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idea of modernization of farming is straightforward, reasonable and operable.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relying upon these parameter esteems rancher can without much of a stretch choose which fungicides and pesticides are utilized for enhancing crop creation</a:t>
            </a:r>
          </a:p>
        </p:txBody>
      </p:sp>
    </p:spTree>
    <p:extLst>
      <p:ext uri="{BB962C8B-B14F-4D97-AF65-F5344CB8AC3E}">
        <p14:creationId xmlns:p14="http://schemas.microsoft.com/office/powerpoint/2010/main" val="12772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0"/>
            <a:ext cx="711718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44</TotalTime>
  <Words>145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Winter</vt:lpstr>
      <vt:lpstr>SMART AGRICULTURE SYSTEM</vt:lpstr>
      <vt:lpstr>ABSTRACT:</vt:lpstr>
      <vt:lpstr>SPECIFICATION:</vt:lpstr>
      <vt:lpstr>OUTCOME:</vt:lpstr>
      <vt:lpstr>CONCLUSION: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</dc:title>
  <dc:creator>q</dc:creator>
  <cp:lastModifiedBy>q</cp:lastModifiedBy>
  <cp:revision>5</cp:revision>
  <dcterms:created xsi:type="dcterms:W3CDTF">2020-06-13T10:42:52Z</dcterms:created>
  <dcterms:modified xsi:type="dcterms:W3CDTF">2020-06-13T11:27:25Z</dcterms:modified>
</cp:coreProperties>
</file>