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224301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19854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5532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547940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7768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3285208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223742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174606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67894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96801-02A9-47B4-88FE-E910C888E00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13232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D96801-02A9-47B4-88FE-E910C888E004}"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422102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96801-02A9-47B4-88FE-E910C888E004}" type="datetimeFigureOut">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49655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D96801-02A9-47B4-88FE-E910C888E004}"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366094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96801-02A9-47B4-88FE-E910C888E004}" type="datetimeFigureOut">
              <a:rPr lang="en-US" smtClean="0"/>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317435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D96801-02A9-47B4-88FE-E910C888E004}"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164499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D96801-02A9-47B4-88FE-E910C888E004}"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6886-55C7-48F6-9831-E03F0D6C61BA}" type="slidenum">
              <a:rPr lang="en-US" smtClean="0"/>
              <a:t>‹#›</a:t>
            </a:fld>
            <a:endParaRPr lang="en-US"/>
          </a:p>
        </p:txBody>
      </p:sp>
    </p:spTree>
    <p:extLst>
      <p:ext uri="{BB962C8B-B14F-4D97-AF65-F5344CB8AC3E}">
        <p14:creationId xmlns:p14="http://schemas.microsoft.com/office/powerpoint/2010/main" val="58781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D96801-02A9-47B4-88FE-E910C888E004}" type="datetimeFigureOut">
              <a:rPr lang="en-US" smtClean="0"/>
              <a:t>6/13/2020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206886-55C7-48F6-9831-E03F0D6C61BA}" type="slidenum">
              <a:rPr lang="en-US" smtClean="0"/>
              <a:t>‹#›</a:t>
            </a:fld>
            <a:endParaRPr lang="en-US"/>
          </a:p>
        </p:txBody>
      </p:sp>
    </p:spTree>
    <p:extLst>
      <p:ext uri="{BB962C8B-B14F-4D97-AF65-F5344CB8AC3E}">
        <p14:creationId xmlns:p14="http://schemas.microsoft.com/office/powerpoint/2010/main" val="610530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 y="255397"/>
            <a:ext cx="11558016" cy="2030603"/>
          </a:xfrm>
        </p:spPr>
        <p:txBody>
          <a:bodyPr>
            <a:noAutofit/>
          </a:bodyPr>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SMART AGRICULTURE SYSTEM BASED ON </a:t>
            </a:r>
            <a:r>
              <a:rPr lang="en-US" sz="66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IoT</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Box 5"/>
          <p:cNvSpPr txBox="1"/>
          <p:nvPr/>
        </p:nvSpPr>
        <p:spPr>
          <a:xfrm>
            <a:off x="182880" y="2588305"/>
            <a:ext cx="10122408"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800" b="1" dirty="0" smtClean="0"/>
              <a:t>Internship at </a:t>
            </a:r>
            <a:r>
              <a:rPr lang="en-US" sz="4800" b="1" dirty="0" err="1" smtClean="0"/>
              <a:t>SmartInternz</a:t>
            </a:r>
            <a:endParaRPr lang="en-US" sz="4800" b="1" dirty="0"/>
          </a:p>
        </p:txBody>
      </p:sp>
      <p:pic>
        <p:nvPicPr>
          <p:cNvPr id="7" name="Picture 6" descr="Summer Internship Program - 2020"/>
          <p:cNvPicPr/>
          <p:nvPr/>
        </p:nvPicPr>
        <p:blipFill>
          <a:blip r:embed="rId2">
            <a:extLst>
              <a:ext uri="{28A0092B-C50C-407E-A947-70E740481C1C}">
                <a14:useLocalDpi xmlns:a14="http://schemas.microsoft.com/office/drawing/2010/main" val="0"/>
              </a:ext>
            </a:extLst>
          </a:blip>
          <a:srcRect/>
          <a:stretch>
            <a:fillRect/>
          </a:stretch>
        </p:blipFill>
        <p:spPr bwMode="auto">
          <a:xfrm>
            <a:off x="3995929" y="3721608"/>
            <a:ext cx="3648456" cy="2926080"/>
          </a:xfrm>
          <a:prstGeom prst="rect">
            <a:avLst/>
          </a:prstGeom>
          <a:noFill/>
          <a:ln>
            <a:noFill/>
          </a:ln>
        </p:spPr>
      </p:pic>
    </p:spTree>
    <p:extLst>
      <p:ext uri="{BB962C8B-B14F-4D97-AF65-F5344CB8AC3E}">
        <p14:creationId xmlns:p14="http://schemas.microsoft.com/office/powerpoint/2010/main" val="121043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024" y="237744"/>
            <a:ext cx="11768328" cy="4431983"/>
          </a:xfrm>
          <a:prstGeom prst="rect">
            <a:avLst/>
          </a:prstGeom>
          <a:noFill/>
        </p:spPr>
        <p:txBody>
          <a:bodyPr wrap="square" rtlCol="0">
            <a:spAutoFit/>
          </a:bodyPr>
          <a:lstStyle/>
          <a:p>
            <a:r>
              <a:rPr lang="en-US" sz="4400" b="1" dirty="0" smtClean="0">
                <a:solidFill>
                  <a:srgbClr val="002060"/>
                </a:solidFill>
              </a:rPr>
              <a:t>PROJECT DETAILS-</a:t>
            </a:r>
          </a:p>
          <a:p>
            <a:endParaRPr lang="en-US" sz="4400" b="1" dirty="0" smtClean="0"/>
          </a:p>
          <a:p>
            <a:r>
              <a:rPr lang="en-US" sz="4400" b="1" dirty="0" smtClean="0"/>
              <a:t>Application </a:t>
            </a:r>
            <a:r>
              <a:rPr lang="en-US" sz="4400" b="1" dirty="0"/>
              <a:t>ID</a:t>
            </a:r>
            <a:r>
              <a:rPr lang="en-US" sz="4400" dirty="0"/>
              <a:t> - SPS_APL_20200004106   </a:t>
            </a:r>
          </a:p>
          <a:p>
            <a:r>
              <a:rPr lang="en-US" sz="4400" b="1" dirty="0"/>
              <a:t>Project ID</a:t>
            </a:r>
            <a:r>
              <a:rPr lang="en-US" sz="4400" dirty="0"/>
              <a:t> - SPS_PRO_101  </a:t>
            </a:r>
          </a:p>
          <a:p>
            <a:r>
              <a:rPr lang="en-US" sz="4400" b="1" dirty="0"/>
              <a:t>Name </a:t>
            </a:r>
            <a:r>
              <a:rPr lang="en-US" sz="4400" dirty="0"/>
              <a:t>– Snehasish Pradhan</a:t>
            </a:r>
          </a:p>
          <a:p>
            <a:r>
              <a:rPr lang="en-US" sz="4400" b="1" dirty="0"/>
              <a:t>Email ID</a:t>
            </a:r>
            <a:r>
              <a:rPr lang="en-US" sz="4400" dirty="0"/>
              <a:t> – sailofthoughts@gmail.com</a:t>
            </a:r>
          </a:p>
          <a:p>
            <a:endParaRPr lang="en-US" dirty="0"/>
          </a:p>
        </p:txBody>
      </p:sp>
    </p:spTree>
    <p:extLst>
      <p:ext uri="{BB962C8B-B14F-4D97-AF65-F5344CB8AC3E}">
        <p14:creationId xmlns:p14="http://schemas.microsoft.com/office/powerpoint/2010/main" val="16201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246888"/>
            <a:ext cx="11841480" cy="2462213"/>
          </a:xfrm>
          <a:prstGeom prst="rect">
            <a:avLst/>
          </a:prstGeom>
          <a:noFill/>
        </p:spPr>
        <p:txBody>
          <a:bodyPr wrap="square" rtlCol="0">
            <a:spAutoFit/>
          </a:bodyPr>
          <a:lstStyle/>
          <a:p>
            <a:r>
              <a:rPr lang="en-US" sz="4000" b="1" u="sng" dirty="0">
                <a:solidFill>
                  <a:srgbClr val="002060"/>
                </a:solidFill>
              </a:rPr>
              <a:t>Project Summary-</a:t>
            </a:r>
          </a:p>
          <a:p>
            <a:r>
              <a:rPr lang="en-US" sz="2400" dirty="0"/>
              <a:t>The project propose to create a novel smart IOT based agriculture system which will assist farmers in getting live data (Temperature, soil moisture, humidity) for efficient environment monitoring which will enable them to do smart farming and increase their overall yield and quality of products.</a:t>
            </a:r>
          </a:p>
          <a:p>
            <a:endParaRPr lang="en-US" dirty="0"/>
          </a:p>
        </p:txBody>
      </p:sp>
      <p:sp>
        <p:nvSpPr>
          <p:cNvPr id="3" name="TextBox 2"/>
          <p:cNvSpPr txBox="1"/>
          <p:nvPr/>
        </p:nvSpPr>
        <p:spPr>
          <a:xfrm>
            <a:off x="429768" y="2573125"/>
            <a:ext cx="3877056"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u="sng" dirty="0">
                <a:solidFill>
                  <a:srgbClr val="002060"/>
                </a:solidFill>
              </a:rPr>
              <a:t>Project Requirements-</a:t>
            </a:r>
            <a:endParaRPr lang="en-US" sz="2400" dirty="0">
              <a:solidFill>
                <a:srgbClr val="002060"/>
              </a:solidFill>
            </a:endParaRPr>
          </a:p>
          <a:p>
            <a:r>
              <a:rPr lang="en-US" sz="2400" dirty="0"/>
              <a:t>1. Coding platform</a:t>
            </a:r>
          </a:p>
          <a:p>
            <a:r>
              <a:rPr lang="en-US" sz="2400" dirty="0"/>
              <a:t>2. IBM Watson and IBM Cloud</a:t>
            </a:r>
          </a:p>
          <a:p>
            <a:r>
              <a:rPr lang="en-US" sz="2400" dirty="0"/>
              <a:t>3. </a:t>
            </a:r>
            <a:r>
              <a:rPr lang="en-US" sz="2400" dirty="0" smtClean="0"/>
              <a:t>Node-RED</a:t>
            </a:r>
            <a:endParaRPr lang="en-US" sz="2400" dirty="0"/>
          </a:p>
          <a:p>
            <a:r>
              <a:rPr lang="en-US" sz="2400" dirty="0"/>
              <a:t>4. </a:t>
            </a:r>
            <a:r>
              <a:rPr lang="en-US" sz="2400" dirty="0" err="1"/>
              <a:t>IoT</a:t>
            </a:r>
            <a:r>
              <a:rPr lang="en-US" sz="2400" dirty="0"/>
              <a:t> IBM platform</a:t>
            </a:r>
          </a:p>
          <a:p>
            <a:r>
              <a:rPr lang="en-US" sz="2400" dirty="0"/>
              <a:t>5. </a:t>
            </a:r>
            <a:r>
              <a:rPr lang="en-US" sz="2400" dirty="0" err="1"/>
              <a:t>Openweather</a:t>
            </a:r>
            <a:r>
              <a:rPr lang="en-US" sz="2400" dirty="0"/>
              <a:t> API </a:t>
            </a:r>
          </a:p>
          <a:p>
            <a:r>
              <a:rPr lang="en-US" sz="2400" dirty="0"/>
              <a:t>6. Python Programming</a:t>
            </a:r>
          </a:p>
          <a:p>
            <a:r>
              <a:rPr lang="en-US" sz="2400" dirty="0"/>
              <a:t>7. Simulated sensors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846320" y="2340864"/>
            <a:ext cx="7123176" cy="4434840"/>
          </a:xfrm>
          <a:prstGeom prst="rect">
            <a:avLst/>
          </a:prstGeom>
          <a:noFill/>
        </p:spPr>
      </p:pic>
    </p:spTree>
    <p:extLst>
      <p:ext uri="{BB962C8B-B14F-4D97-AF65-F5344CB8AC3E}">
        <p14:creationId xmlns:p14="http://schemas.microsoft.com/office/powerpoint/2010/main" val="106291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cer\Pictures\Screenshots\Screenshot (12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28600"/>
            <a:ext cx="10826496" cy="6519671"/>
          </a:xfrm>
          <a:prstGeom prst="rect">
            <a:avLst/>
          </a:prstGeom>
          <a:noFill/>
          <a:ln>
            <a:noFill/>
          </a:ln>
        </p:spPr>
      </p:pic>
    </p:spTree>
    <p:extLst>
      <p:ext uri="{BB962C8B-B14F-4D97-AF65-F5344CB8AC3E}">
        <p14:creationId xmlns:p14="http://schemas.microsoft.com/office/powerpoint/2010/main" val="331496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456" y="109728"/>
            <a:ext cx="11878056" cy="6093976"/>
          </a:xfrm>
          <a:prstGeom prst="rect">
            <a:avLst/>
          </a:prstGeom>
          <a:noFill/>
        </p:spPr>
        <p:txBody>
          <a:bodyPr wrap="square" rtlCol="0">
            <a:spAutoFit/>
          </a:bodyPr>
          <a:lstStyle/>
          <a:p>
            <a:r>
              <a:rPr lang="en-IN" sz="4400" b="1" dirty="0" smtClean="0">
                <a:solidFill>
                  <a:srgbClr val="002060"/>
                </a:solidFill>
              </a:rPr>
              <a:t>CONCLUSION-</a:t>
            </a:r>
            <a:endParaRPr lang="en-US" sz="4400" dirty="0">
              <a:solidFill>
                <a:srgbClr val="002060"/>
              </a:solidFill>
            </a:endParaRPr>
          </a:p>
          <a:p>
            <a:r>
              <a:rPr lang="en-IN" sz="2000" dirty="0"/>
              <a:t>An </a:t>
            </a:r>
            <a:r>
              <a:rPr lang="en-IN" sz="2000" dirty="0" err="1"/>
              <a:t>IoT</a:t>
            </a:r>
            <a:r>
              <a:rPr lang="en-IN" sz="2000" dirty="0"/>
              <a:t> Web Application is built successfully for smart agricultural system using Watson </a:t>
            </a:r>
            <a:r>
              <a:rPr lang="en-IN" sz="2000" dirty="0" err="1"/>
              <a:t>IoT</a:t>
            </a:r>
            <a:r>
              <a:rPr lang="en-IN" sz="2000" dirty="0"/>
              <a:t> platform, Watson simulator, IBM cloud and Node-RED. This will</a:t>
            </a:r>
            <a:r>
              <a:rPr lang="en-US" sz="2000" dirty="0"/>
              <a:t> assist farmers in getting live data (Temperature, soil moisture, humidity) for efficient environment monitoring which will enable them to do smart farming and increase their overall yield and quality of products.</a:t>
            </a:r>
          </a:p>
          <a:p>
            <a:endParaRPr lang="en-US" sz="2000" dirty="0" smtClean="0"/>
          </a:p>
          <a:p>
            <a:r>
              <a:rPr lang="en-US" sz="2000" dirty="0" smtClean="0"/>
              <a:t>This </a:t>
            </a:r>
            <a:r>
              <a:rPr lang="en-US" sz="2000" dirty="0"/>
              <a:t>app intends to provide farmers a mobile app using which he can monitor the temperature, humidity and soil moisture parameters along with weather forecasting details. Based on all the parameters he can water his crop by controlling the motors using the web application. Even if the farmer is not present near his crop he can water his crop by controlling the motors using the mobile application from anywhere.</a:t>
            </a:r>
          </a:p>
          <a:p>
            <a:r>
              <a:rPr lang="en-US" sz="2400" dirty="0"/>
              <a:t> </a:t>
            </a:r>
            <a:endParaRPr lang="en-US" sz="2400" dirty="0" smtClean="0"/>
          </a:p>
          <a:p>
            <a:r>
              <a:rPr lang="en-US" sz="2400" b="1" dirty="0" smtClean="0"/>
              <a:t> </a:t>
            </a:r>
            <a:r>
              <a:rPr lang="en-US" sz="4400" b="1" dirty="0" smtClean="0">
                <a:solidFill>
                  <a:srgbClr val="002060"/>
                </a:solidFill>
              </a:rPr>
              <a:t>FUTURE SCOPE-</a:t>
            </a:r>
            <a:endParaRPr lang="en-US" sz="4400" dirty="0" smtClean="0">
              <a:solidFill>
                <a:srgbClr val="002060"/>
              </a:solidFill>
            </a:endParaRPr>
          </a:p>
          <a:p>
            <a:r>
              <a:rPr lang="en-US" sz="2000" dirty="0" smtClean="0"/>
              <a:t>With </a:t>
            </a:r>
            <a:r>
              <a:rPr lang="en-US" sz="2000" dirty="0"/>
              <a:t>the growing population of the nation, the demand for food also increases and to satisfy all the needs, it is important that agriculture activities are carried out in most accurate and efficient manner. Bringing in IOT technology over here can assist us greatly with automated farming activities, maintaining the quality of the products and reducing the extravagant use resources like electricity and water.</a:t>
            </a:r>
          </a:p>
          <a:p>
            <a:endParaRPr lang="en-US" dirty="0"/>
          </a:p>
        </p:txBody>
      </p:sp>
    </p:spTree>
    <p:extLst>
      <p:ext uri="{BB962C8B-B14F-4D97-AF65-F5344CB8AC3E}">
        <p14:creationId xmlns:p14="http://schemas.microsoft.com/office/powerpoint/2010/main" val="25627286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248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SMART AGRICULTURE SYSTEM BASED ON IoT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BASED ON IoT</dc:title>
  <dc:creator>acer</dc:creator>
  <cp:lastModifiedBy>acer</cp:lastModifiedBy>
  <cp:revision>8</cp:revision>
  <dcterms:created xsi:type="dcterms:W3CDTF">2020-06-13T07:58:25Z</dcterms:created>
  <dcterms:modified xsi:type="dcterms:W3CDTF">2020-06-13T08:35:13Z</dcterms:modified>
</cp:coreProperties>
</file>