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4AE0B2-67A6-4073-BFC3-8033CE95C1CE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3D22FB7-F026-4BA2-AFD1-BF93E7F9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600200"/>
          </a:xfrm>
        </p:spPr>
        <p:txBody>
          <a:bodyPr/>
          <a:lstStyle/>
          <a:p>
            <a:r>
              <a:rPr lang="en-US" dirty="0" smtClean="0"/>
              <a:t>Smart Agriculture based on Internet Of  Things.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SMART INTERNZ- RSIP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54864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~by </a:t>
            </a:r>
            <a:r>
              <a:rPr lang="en-US" sz="22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C.kailash</a:t>
            </a:r>
            <a:r>
              <a:rPr lang="en-US" sz="2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</a:t>
            </a:r>
          </a:p>
          <a:p>
            <a:pPr algn="ctr"/>
            <a:r>
              <a:rPr lang="en-US" sz="2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Student, </a:t>
            </a:r>
            <a:r>
              <a:rPr lang="en-US" sz="2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Rathinam</a:t>
            </a:r>
            <a:r>
              <a:rPr lang="en-US" sz="2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college of </a:t>
            </a:r>
            <a:r>
              <a:rPr lang="en-US" sz="2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arts&amp;science,Coimbatore</a:t>
            </a:r>
            <a:r>
              <a:rPr lang="en-US" sz="2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sz="2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4" descr="hfdhbd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884238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application UI developed for smart agriculture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3000" dirty="0" smtClean="0"/>
              <a:t> on IOT includes the features :-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Live  weather details about the selected location.</a:t>
            </a:r>
          </a:p>
          <a:p>
            <a:r>
              <a:rPr lang="en-US" dirty="0" smtClean="0"/>
              <a:t> Live temperature, humidity , soil moisture details about the farm land.</a:t>
            </a:r>
          </a:p>
          <a:p>
            <a:r>
              <a:rPr lang="en-US" dirty="0" smtClean="0"/>
              <a:t> Online control over Irrigation pumps, motors.</a:t>
            </a:r>
          </a:p>
          <a:p>
            <a:r>
              <a:rPr lang="en-US" dirty="0" smtClean="0"/>
              <a:t> Online control over Lights.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00"/>
            <a:ext cx="6211660" cy="2472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temperature, humidity moisture levels are displayed as gauges and their variations based on time are shown in a line chart provided below them.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3088030" cy="4572000"/>
          </a:xfrm>
        </p:spPr>
      </p:pic>
      <p:pic>
        <p:nvPicPr>
          <p:cNvPr id="5" name="Picture 4" descr="khhj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28801"/>
            <a:ext cx="2704732" cy="4300074"/>
          </a:xfrm>
          <a:prstGeom prst="rect">
            <a:avLst/>
          </a:prstGeom>
        </p:spPr>
      </p:pic>
      <p:pic>
        <p:nvPicPr>
          <p:cNvPr id="7" name="Picture 6" descr="f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676400"/>
            <a:ext cx="2797122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light and motor controls facilitates on &amp; off. </a:t>
            </a:r>
            <a:endParaRPr lang="en-US" dirty="0"/>
          </a:p>
        </p:txBody>
      </p:sp>
      <p:pic>
        <p:nvPicPr>
          <p:cNvPr id="5" name="Picture 4" descr="gfhj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81200"/>
            <a:ext cx="3915322" cy="281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419600"/>
            <a:ext cx="8181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The motor is set with an automatic </a:t>
            </a:r>
            <a:r>
              <a:rPr lang="en-US" sz="2000" dirty="0" smtClean="0">
                <a:latin typeface="Times New Roman" pitchFamily="18" charset="0"/>
              </a:rPr>
              <a:t>half an hour </a:t>
            </a:r>
            <a:r>
              <a:rPr lang="en-US" sz="2000" dirty="0" smtClean="0">
                <a:latin typeface="Times New Roman" pitchFamily="18" charset="0"/>
              </a:rPr>
              <a:t>timer. </a:t>
            </a:r>
          </a:p>
          <a:p>
            <a:r>
              <a:rPr lang="en-US" sz="2000" dirty="0" smtClean="0">
                <a:latin typeface="Times New Roman" pitchFamily="18" charset="0"/>
              </a:rPr>
              <a:t>The farmer can </a:t>
            </a:r>
            <a:r>
              <a:rPr lang="en-US" sz="2000" dirty="0" smtClean="0">
                <a:latin typeface="Times New Roman" pitchFamily="18" charset="0"/>
              </a:rPr>
              <a:t>set the </a:t>
            </a:r>
            <a:r>
              <a:rPr lang="en-US" sz="2000" dirty="0" smtClean="0">
                <a:latin typeface="Times New Roman" pitchFamily="18" charset="0"/>
              </a:rPr>
              <a:t>motor </a:t>
            </a:r>
            <a:r>
              <a:rPr lang="en-US" sz="2000" dirty="0" smtClean="0">
                <a:latin typeface="Times New Roman" pitchFamily="18" charset="0"/>
              </a:rPr>
              <a:t>run time . 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An default </a:t>
            </a:r>
            <a:r>
              <a:rPr lang="en-US" sz="2000" dirty="0" smtClean="0">
                <a:latin typeface="Times New Roman" pitchFamily="18" charset="0"/>
              </a:rPr>
              <a:t>alert is sent to the mobile when the motor had run </a:t>
            </a:r>
            <a:r>
              <a:rPr lang="en-US" sz="2000" dirty="0" smtClean="0">
                <a:latin typeface="Times New Roman" pitchFamily="18" charset="0"/>
              </a:rPr>
              <a:t>for 15 </a:t>
            </a:r>
            <a:r>
              <a:rPr lang="en-US" sz="2000" dirty="0" err="1" smtClean="0">
                <a:latin typeface="Times New Roman" pitchFamily="18" charset="0"/>
              </a:rPr>
              <a:t>mins</a:t>
            </a:r>
            <a:r>
              <a:rPr lang="en-US" sz="2000" dirty="0" smtClean="0">
                <a:latin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Turning the lights on and off are carried out by the buttons of “Lights” section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8" name="Content Placeholder 7" descr="t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85800" y="1524000"/>
            <a:ext cx="3801006" cy="279121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</a:rPr>
              <a:t>Command received by python: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command received at python terminal given at the dashboard syncs correctly.</a:t>
            </a:r>
          </a:p>
          <a:p>
            <a:r>
              <a:rPr lang="en-US" dirty="0" smtClean="0"/>
              <a:t> The commands are propagated in a precise a manner.</a:t>
            </a:r>
            <a:endParaRPr lang="en-US" dirty="0"/>
          </a:p>
        </p:txBody>
      </p:sp>
      <p:pic>
        <p:nvPicPr>
          <p:cNvPr id="4" name="Picture 3" descr="pyt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716327" cy="3496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application made in the Node-Red platform works perfectly.</a:t>
            </a:r>
          </a:p>
          <a:p>
            <a:r>
              <a:rPr lang="en-US" dirty="0" smtClean="0"/>
              <a:t>An practical application done at the fields is most likely to work great in the real-life scenario.</a:t>
            </a:r>
          </a:p>
          <a:p>
            <a:r>
              <a:rPr lang="en-US" dirty="0" smtClean="0"/>
              <a:t>The application UI made has met it’s purpose by the features of live monitoring farm status and irrigation pump, light controls.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029200"/>
            <a:ext cx="4648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</a:rPr>
              <a:t>Thanks 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</TotalTime>
  <Words>252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SMART INTERNZ- RSIP PROGRAM</vt:lpstr>
      <vt:lpstr>The application UI developed for smart agriculture based on IOT includes the features :-</vt:lpstr>
      <vt:lpstr>The temperature, humidity moisture levels are displayed as gauges and their variations based on time are shown in a line chart provided below them.</vt:lpstr>
      <vt:lpstr>The light and motor controls facilitates on &amp; off. </vt:lpstr>
      <vt:lpstr>Command received by python: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INTERNZ- RSIP PROGRAM</dc:title>
  <dc:creator>KAILASH1</dc:creator>
  <cp:lastModifiedBy>KAILASH1</cp:lastModifiedBy>
  <cp:revision>5</cp:revision>
  <dcterms:created xsi:type="dcterms:W3CDTF">2020-06-14T07:14:37Z</dcterms:created>
  <dcterms:modified xsi:type="dcterms:W3CDTF">2020-06-14T08:01:29Z</dcterms:modified>
</cp:coreProperties>
</file>