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0BD6861-00B6-4F74-8867-00C8394E805E}" type="datetimeFigureOut">
              <a:rPr lang="en-US" smtClean="0"/>
              <a:pPr/>
              <a:t>15-Jun-20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9744F78-B35C-4143-834C-00C7A171017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0BD6861-00B6-4F74-8867-00C8394E805E}" type="datetimeFigureOut">
              <a:rPr lang="en-US" smtClean="0"/>
              <a:pPr/>
              <a:t>15-Jun-20</a:t>
            </a:fld>
            <a:endParaRPr lang="en-US" dirty="0"/>
          </a:p>
        </p:txBody>
      </p:sp>
      <p:sp>
        <p:nvSpPr>
          <p:cNvPr id="27" name="Slide Number Placeholder 26"/>
          <p:cNvSpPr>
            <a:spLocks noGrp="1"/>
          </p:cNvSpPr>
          <p:nvPr>
            <p:ph type="sldNum" sz="quarter" idx="11"/>
          </p:nvPr>
        </p:nvSpPr>
        <p:spPr/>
        <p:txBody>
          <a:bodyPr rtlCol="0"/>
          <a:lstStyle/>
          <a:p>
            <a:fld id="{49744F78-B35C-4143-834C-00C7A1710175}"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0BD6861-00B6-4F74-8867-00C8394E805E}" type="datetimeFigureOut">
              <a:rPr lang="en-US" smtClean="0"/>
              <a:pPr/>
              <a:t>15-Jun-20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49744F78-B35C-4143-834C-00C7A171017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BD6861-00B6-4F74-8867-00C8394E805E}" type="datetimeFigureOut">
              <a:rPr lang="en-US" smtClean="0"/>
              <a:pPr/>
              <a:t>15-Jun-20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744F78-B35C-4143-834C-00C7A171017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0BD6861-00B6-4F74-8867-00C8394E805E}" type="datetimeFigureOut">
              <a:rPr lang="en-US" smtClean="0"/>
              <a:pPr/>
              <a:t>15-Jun-20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9744F78-B35C-4143-834C-00C7A171017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Remote Smart Internship Program</a:t>
            </a:r>
            <a:endParaRPr lang="en-US" dirty="0"/>
          </a:p>
        </p:txBody>
      </p:sp>
      <p:pic>
        <p:nvPicPr>
          <p:cNvPr id="4" name="Picture 3" descr="hfdhbdfd.png"/>
          <p:cNvPicPr>
            <a:picLocks noChangeAspect="1"/>
          </p:cNvPicPr>
          <p:nvPr/>
        </p:nvPicPr>
        <p:blipFill>
          <a:blip r:embed="rId2"/>
          <a:stretch>
            <a:fillRect/>
          </a:stretch>
        </p:blipFill>
        <p:spPr>
          <a:xfrm>
            <a:off x="7010400" y="304800"/>
            <a:ext cx="1905000" cy="1905000"/>
          </a:xfrm>
          <a:prstGeom prst="rect">
            <a:avLst/>
          </a:prstGeom>
        </p:spPr>
      </p:pic>
      <p:sp>
        <p:nvSpPr>
          <p:cNvPr id="5" name="Rectangle 4"/>
          <p:cNvSpPr/>
          <p:nvPr/>
        </p:nvSpPr>
        <p:spPr>
          <a:xfrm rot="10800000" flipV="1">
            <a:off x="5562599" y="5198477"/>
            <a:ext cx="3054215" cy="43088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rPr>
              <a:t>~by </a:t>
            </a:r>
            <a:r>
              <a:rPr lang="en-US" sz="2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rPr>
              <a:t>C.kailash</a:t>
            </a:r>
            <a:endParaRPr lang="en-US" sz="2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ndParaRPr>
          </a:p>
        </p:txBody>
      </p:sp>
      <p:sp>
        <p:nvSpPr>
          <p:cNvPr id="6" name="TextBox 5"/>
          <p:cNvSpPr txBox="1"/>
          <p:nvPr/>
        </p:nvSpPr>
        <p:spPr>
          <a:xfrm>
            <a:off x="838200" y="4495800"/>
            <a:ext cx="3657600" cy="646331"/>
          </a:xfrm>
          <a:prstGeom prst="rect">
            <a:avLst/>
          </a:prstGeom>
          <a:noFill/>
        </p:spPr>
        <p:txBody>
          <a:bodyPr wrap="square" rtlCol="0">
            <a:spAutoFit/>
          </a:bodyPr>
          <a:lstStyle/>
          <a:p>
            <a:r>
              <a:rPr lang="en-US" dirty="0" smtClean="0"/>
              <a:t>Project </a:t>
            </a:r>
            <a:r>
              <a:rPr lang="en-US" dirty="0" smtClean="0"/>
              <a:t>ID : SPS_PRO_101</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Personal Details: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Name: C. Kailash.</a:t>
            </a:r>
          </a:p>
          <a:p>
            <a:pPr>
              <a:buNone/>
            </a:pPr>
            <a:r>
              <a:rPr lang="en-US" dirty="0" smtClean="0">
                <a:latin typeface="Times New Roman" pitchFamily="18" charset="0"/>
                <a:cs typeface="Times New Roman" pitchFamily="18" charset="0"/>
              </a:rPr>
              <a:t>Post: I- year B.Sc.IT (Data Science).</a:t>
            </a:r>
          </a:p>
          <a:p>
            <a:pPr>
              <a:buNone/>
            </a:pPr>
            <a:r>
              <a:rPr lang="en-US" dirty="0" smtClean="0">
                <a:latin typeface="Times New Roman" pitchFamily="18" charset="0"/>
                <a:cs typeface="Times New Roman" pitchFamily="18" charset="0"/>
              </a:rPr>
              <a:t>Institution: Rathinam College of Arts and Science, Coimbatore.</a:t>
            </a:r>
          </a:p>
          <a:p>
            <a:pPr>
              <a:buNone/>
            </a:pPr>
            <a:r>
              <a:rPr lang="en-US" dirty="0" smtClean="0">
                <a:latin typeface="Times New Roman" pitchFamily="18" charset="0"/>
                <a:cs typeface="Times New Roman" pitchFamily="18" charset="0"/>
              </a:rPr>
              <a:t>Location: Pollachi, Coimbatore, Tamil Nadu-642006.</a:t>
            </a:r>
          </a:p>
          <a:p>
            <a:pPr>
              <a:buNone/>
            </a:pPr>
            <a:r>
              <a:rPr lang="en-US" dirty="0" smtClean="0">
                <a:latin typeface="Times New Roman" pitchFamily="18" charset="0"/>
                <a:cs typeface="Times New Roman" pitchFamily="18" charset="0"/>
              </a:rPr>
              <a:t>D.O.B: 05.04.2002</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Phone : 8838808840</a:t>
            </a:r>
          </a:p>
          <a:p>
            <a:pPr>
              <a:buNone/>
            </a:pPr>
            <a:r>
              <a:rPr lang="en-US" dirty="0" smtClean="0">
                <a:latin typeface="Times New Roman" pitchFamily="18" charset="0"/>
                <a:cs typeface="Times New Roman" pitchFamily="18" charset="0"/>
              </a:rPr>
              <a:t>E-mail: kailash5402.datascience@gmail.com</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239000" y="762000"/>
            <a:ext cx="1524000" cy="232493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Times New Roman" pitchFamily="18" charset="0"/>
              </a:rPr>
              <a:t>Smart Agriculture based on Internet of Things.</a:t>
            </a:r>
            <a:endParaRPr lang="en-US" sz="3000" dirty="0">
              <a:latin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rPr>
              <a:t>Smart Agriculture System based on IOT can monitor soil moisture and climatic conditions to grow and yield a good crop.</a:t>
            </a:r>
          </a:p>
          <a:p>
            <a:r>
              <a:rPr lang="en-US" sz="2400" dirty="0" smtClean="0">
                <a:latin typeface="Times New Roman" pitchFamily="18" charset="0"/>
              </a:rPr>
              <a:t>Farmer is provided a mobile app using which he can monitor the temperature, humidity and soil moisture parameters along with weather forecasting details.</a:t>
            </a:r>
          </a:p>
          <a:p>
            <a:r>
              <a:rPr lang="en-US" sz="2400" dirty="0" smtClean="0">
                <a:latin typeface="Times New Roman" pitchFamily="18" charset="0"/>
              </a:rPr>
              <a:t>Based on all the parameters he can water his crop by controlling the motors using the mobile application.</a:t>
            </a:r>
          </a:p>
          <a:p>
            <a:r>
              <a:rPr lang="en-US" sz="2400" dirty="0" smtClean="0">
                <a:latin typeface="Times New Roman" pitchFamily="18" charset="0"/>
              </a:rPr>
              <a:t>Even if the farmer is not present near his crop he can water his crop by controlling the motors fitted with a timer using the mobile application from anywhere.</a:t>
            </a:r>
          </a:p>
          <a:p>
            <a:endParaRPr lang="en-US" dirty="0"/>
          </a:p>
        </p:txBody>
      </p:sp>
      <p:pic>
        <p:nvPicPr>
          <p:cNvPr id="4" name="Picture 3" descr="hgg.jpg"/>
          <p:cNvPicPr>
            <a:picLocks noChangeAspect="1"/>
          </p:cNvPicPr>
          <p:nvPr/>
        </p:nvPicPr>
        <p:blipFill>
          <a:blip r:embed="rId2"/>
          <a:stretch>
            <a:fillRect/>
          </a:stretch>
        </p:blipFill>
        <p:spPr>
          <a:xfrm>
            <a:off x="7696200" y="838200"/>
            <a:ext cx="1447800" cy="144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2200849"/>
            <a:ext cx="9144000" cy="4657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a:xfrm>
            <a:off x="457200" y="1981200"/>
            <a:ext cx="8229600" cy="4325112"/>
          </a:xfrm>
        </p:spPr>
        <p:txBody>
          <a:bodyPr/>
          <a:lstStyle/>
          <a:p>
            <a:r>
              <a:rPr lang="en-US" sz="2200" b="1" dirty="0" err="1" smtClean="0">
                <a:latin typeface="Times New Roman" pitchFamily="18" charset="0"/>
              </a:rPr>
              <a:t>IoT</a:t>
            </a:r>
            <a:r>
              <a:rPr lang="en-US" sz="2200" dirty="0" smtClean="0">
                <a:latin typeface="Times New Roman" pitchFamily="18" charset="0"/>
              </a:rPr>
              <a:t> sensors are capable of providing farmers with information about crop yields, rainfall, pest infestation, and soil nutrition are invaluable to production and offer precise data which can be used to improve </a:t>
            </a:r>
            <a:r>
              <a:rPr lang="en-US" sz="2200" b="1" dirty="0" smtClean="0">
                <a:latin typeface="Times New Roman" pitchFamily="18" charset="0"/>
              </a:rPr>
              <a:t>farming</a:t>
            </a:r>
            <a:r>
              <a:rPr lang="en-US" sz="2200" dirty="0" smtClean="0">
                <a:latin typeface="Times New Roman" pitchFamily="18" charset="0"/>
              </a:rPr>
              <a:t> techniques over time. </a:t>
            </a:r>
          </a:p>
          <a:p>
            <a:r>
              <a:rPr lang="en-US" sz="2200" dirty="0" smtClean="0">
                <a:latin typeface="Times New Roman" pitchFamily="18" charset="0"/>
              </a:rPr>
              <a:t>With a future of efficient, data-driven, highly-precise farming methods, it is definitely safe to call this type of farming smart. We can expect IOT will forever change the way we grow food.</a:t>
            </a:r>
          </a:p>
          <a:p>
            <a:r>
              <a:rPr lang="en-US" sz="2200" b="1" dirty="0" err="1" smtClean="0">
                <a:latin typeface="Times New Roman" pitchFamily="18" charset="0"/>
              </a:rPr>
              <a:t>IoT</a:t>
            </a:r>
            <a:r>
              <a:rPr lang="en-US" sz="2200" b="1" dirty="0" smtClean="0">
                <a:latin typeface="Times New Roman" pitchFamily="18" charset="0"/>
              </a:rPr>
              <a:t> </a:t>
            </a:r>
            <a:r>
              <a:rPr lang="en-US" sz="2200" dirty="0" smtClean="0">
                <a:latin typeface="Times New Roman" pitchFamily="18" charset="0"/>
              </a:rPr>
              <a:t>sensors can be fitted with drones and fitted with pesticide or fertilizer spray which allows quick area coverage and less wastage of resource.</a:t>
            </a:r>
          </a:p>
          <a:p>
            <a:r>
              <a:rPr lang="en-US" sz="2200" dirty="0" smtClean="0">
                <a:latin typeface="Times New Roman" pitchFamily="18" charset="0"/>
              </a:rPr>
              <a:t>In Cattle farming sensors can be fitted to the animals to check their body temperature, Blood pressure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The main purpose of the project ,that is live monitoring and control of farm and irrigation is met.</a:t>
            </a:r>
            <a:endParaRPr lang="en-US" dirty="0"/>
          </a:p>
        </p:txBody>
      </p:sp>
      <p:sp>
        <p:nvSpPr>
          <p:cNvPr id="4" name="Rectangle 3"/>
          <p:cNvSpPr/>
          <p:nvPr/>
        </p:nvSpPr>
        <p:spPr>
          <a:xfrm>
            <a:off x="2667000" y="4572000"/>
            <a:ext cx="36744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32</TotalTime>
  <Words>105</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Remote Smart Internship Program</vt:lpstr>
      <vt:lpstr>Personal Details:</vt:lpstr>
      <vt:lpstr>Smart Agriculture based on Internet of Things.</vt:lpstr>
      <vt:lpstr>Block diagram:</vt:lpstr>
      <vt:lpstr>Future Scope: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Smart Internship Program</dc:title>
  <dc:creator>KAILASH1</dc:creator>
  <cp:lastModifiedBy>KAILASH1</cp:lastModifiedBy>
  <cp:revision>5</cp:revision>
  <dcterms:created xsi:type="dcterms:W3CDTF">2020-06-14T08:03:26Z</dcterms:created>
  <dcterms:modified xsi:type="dcterms:W3CDTF">2020-06-15T15:30:24Z</dcterms:modified>
</cp:coreProperties>
</file>