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AF34-E28B-44F5-8D2A-56A9FE722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Agriculture System Based On IoT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03F37-3B35-4B17-8448-C063F5D8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8644" y="4698248"/>
            <a:ext cx="8915399" cy="1799267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7200" dirty="0"/>
              <a:t>by    ADDANKI NAVEEN</a:t>
            </a:r>
          </a:p>
          <a:p>
            <a:r>
              <a:rPr lang="en-US" sz="7200" dirty="0"/>
              <a:t>         GAYATRI VIDYA PARISHAD COLLEGE OF ENGINEERING(A)</a:t>
            </a:r>
          </a:p>
          <a:p>
            <a:r>
              <a:rPr lang="en-US" sz="7200" dirty="0"/>
              <a:t>          B-Tech 3</a:t>
            </a:r>
            <a:r>
              <a:rPr lang="en-US" sz="7200" baseline="30000" dirty="0"/>
              <a:t>rd</a:t>
            </a:r>
            <a:r>
              <a:rPr lang="en-US" sz="7200" dirty="0"/>
              <a:t> year ECE </a:t>
            </a:r>
          </a:p>
          <a:p>
            <a:r>
              <a:rPr lang="en-US" sz="7200" dirty="0"/>
              <a:t>          Visakhapatnam</a:t>
            </a:r>
          </a:p>
          <a:p>
            <a:r>
              <a:rPr lang="en-US" sz="7200" dirty="0"/>
              <a:t>          17131a0401@gvpce.ac.in</a:t>
            </a:r>
          </a:p>
          <a:p>
            <a:r>
              <a:rPr lang="en-US" sz="4000" dirty="0"/>
              <a:t>          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654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1DF9-8D5C-4C1A-93F8-B2A4FD4C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over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AE240-9982-44FE-8BFD-2539392C6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6" y="1661745"/>
            <a:ext cx="9464796" cy="5046786"/>
          </a:xfrm>
        </p:spPr>
      </p:pic>
    </p:spTree>
    <p:extLst>
      <p:ext uri="{BB962C8B-B14F-4D97-AF65-F5344CB8AC3E}">
        <p14:creationId xmlns:p14="http://schemas.microsoft.com/office/powerpoint/2010/main" val="11754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0B39-E5F9-4EFB-8866-BBE0699A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FLOWS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AD4E2-5FB4-459F-A86E-F1442CA5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8" y="1264555"/>
            <a:ext cx="10269414" cy="2718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3D7CD-5E2D-4203-B3EA-AEE6A0A2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8" y="3981007"/>
            <a:ext cx="10269414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BC43-7558-4027-81AD-298039DC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view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F4E074-337C-41AC-BA65-90A04610D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036" y="1264555"/>
            <a:ext cx="8915400" cy="267439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B0045D-AA0F-4123-AF76-F90204BF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6" y="3745522"/>
            <a:ext cx="8911687" cy="30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FF7B-0701-48D3-A293-F4899C7C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and 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F2EE-DA8A-4078-9891-E2BBE3723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28194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PROJECT SCOPE </a:t>
            </a:r>
            <a:r>
              <a:rPr lang="en-US" dirty="0"/>
              <a:t>:</a:t>
            </a:r>
          </a:p>
          <a:p>
            <a:r>
              <a:rPr lang="en-US" dirty="0"/>
              <a:t>There is the scope to extend this for water management.</a:t>
            </a:r>
          </a:p>
          <a:p>
            <a:r>
              <a:rPr lang="en-US" dirty="0"/>
              <a:t>We can develop it to Pest management system as well.</a:t>
            </a:r>
          </a:p>
          <a:p>
            <a:r>
              <a:rPr lang="en-US" dirty="0"/>
              <a:t>We can combined this with different sensors and make more usable.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E1D9E-FC25-43ED-B43D-26085B6E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297331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CONCLUSIONS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predict field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Increased productivity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</a:t>
            </a:r>
            <a:r>
              <a:rPr lang="en-IN" dirty="0" err="1"/>
              <a:t>ater</a:t>
            </a:r>
            <a:r>
              <a:rPr lang="en-IN" dirty="0"/>
              <a:t> conservation.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IN" dirty="0" err="1"/>
              <a:t>rofits</a:t>
            </a:r>
            <a:r>
              <a:rPr lang="en-IN" dirty="0"/>
              <a:t> for farmers.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IN" dirty="0" err="1"/>
              <a:t>ustain</a:t>
            </a:r>
            <a:r>
              <a:rPr lang="en-IN" dirty="0"/>
              <a:t> high yield.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Alert on local climatic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B7FF3-EFE1-466A-A285-C58758AB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89212" y="5099538"/>
            <a:ext cx="8000999" cy="16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3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Smart Agriculture System Based On IoT </vt:lpstr>
      <vt:lpstr>Project flow over view</vt:lpstr>
      <vt:lpstr>NODE-RED FLOWS</vt:lpstr>
      <vt:lpstr>Dashboard view</vt:lpstr>
      <vt:lpstr>Project scope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naveen</dc:creator>
  <cp:lastModifiedBy>naveen</cp:lastModifiedBy>
  <cp:revision>4</cp:revision>
  <dcterms:created xsi:type="dcterms:W3CDTF">2020-06-14T08:07:59Z</dcterms:created>
  <dcterms:modified xsi:type="dcterms:W3CDTF">2020-06-14T08:43:38Z</dcterms:modified>
</cp:coreProperties>
</file>